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03" r:id="rId5"/>
  </p:sldMasterIdLst>
  <p:notesMasterIdLst>
    <p:notesMasterId r:id="rId12"/>
  </p:notesMasterIdLst>
  <p:handoutMasterIdLst>
    <p:handoutMasterId r:id="rId13"/>
  </p:handoutMasterIdLst>
  <p:sldIdLst>
    <p:sldId id="264" r:id="rId6"/>
    <p:sldId id="256" r:id="rId7"/>
    <p:sldId id="257" r:id="rId8"/>
    <p:sldId id="258" r:id="rId9"/>
    <p:sldId id="259" r:id="rId10"/>
    <p:sldId id="260" r:id="rId11"/>
  </p:sldIdLst>
  <p:sldSz cx="9144000" cy="6858000" type="screen4x3"/>
  <p:notesSz cx="6735763" cy="9866313"/>
  <p:custDataLst>
    <p:tags r:id="rId14"/>
  </p:custDataLst>
  <p:defaultTextStyle>
    <a:defPPr>
      <a:defRPr lang="da-DK"/>
    </a:defPPr>
    <a:lvl1pPr marL="0" algn="l" defTabSz="984033" rtl="0" eaLnBrk="1" latinLnBrk="0" hangingPunct="1">
      <a:defRPr sz="1900" kern="1200">
        <a:solidFill>
          <a:schemeClr val="tx1"/>
        </a:solidFill>
        <a:latin typeface="+mn-lt"/>
        <a:ea typeface="+mn-ea"/>
        <a:cs typeface="+mn-cs"/>
      </a:defRPr>
    </a:lvl1pPr>
    <a:lvl2pPr marL="492017" algn="l" defTabSz="984033" rtl="0" eaLnBrk="1" latinLnBrk="0" hangingPunct="1">
      <a:defRPr sz="1900" kern="1200">
        <a:solidFill>
          <a:schemeClr val="tx1"/>
        </a:solidFill>
        <a:latin typeface="+mn-lt"/>
        <a:ea typeface="+mn-ea"/>
        <a:cs typeface="+mn-cs"/>
      </a:defRPr>
    </a:lvl2pPr>
    <a:lvl3pPr marL="984033" algn="l" defTabSz="984033" rtl="0" eaLnBrk="1" latinLnBrk="0" hangingPunct="1">
      <a:defRPr sz="1900" kern="1200">
        <a:solidFill>
          <a:schemeClr val="tx1"/>
        </a:solidFill>
        <a:latin typeface="+mn-lt"/>
        <a:ea typeface="+mn-ea"/>
        <a:cs typeface="+mn-cs"/>
      </a:defRPr>
    </a:lvl3pPr>
    <a:lvl4pPr marL="1476050" algn="l" defTabSz="984033" rtl="0" eaLnBrk="1" latinLnBrk="0" hangingPunct="1">
      <a:defRPr sz="1900" kern="1200">
        <a:solidFill>
          <a:schemeClr val="tx1"/>
        </a:solidFill>
        <a:latin typeface="+mn-lt"/>
        <a:ea typeface="+mn-ea"/>
        <a:cs typeface="+mn-cs"/>
      </a:defRPr>
    </a:lvl4pPr>
    <a:lvl5pPr marL="1968068" algn="l" defTabSz="984033" rtl="0" eaLnBrk="1" latinLnBrk="0" hangingPunct="1">
      <a:defRPr sz="1900" kern="1200">
        <a:solidFill>
          <a:schemeClr val="tx1"/>
        </a:solidFill>
        <a:latin typeface="+mn-lt"/>
        <a:ea typeface="+mn-ea"/>
        <a:cs typeface="+mn-cs"/>
      </a:defRPr>
    </a:lvl5pPr>
    <a:lvl6pPr marL="2460085" algn="l" defTabSz="984033" rtl="0" eaLnBrk="1" latinLnBrk="0" hangingPunct="1">
      <a:defRPr sz="1900" kern="1200">
        <a:solidFill>
          <a:schemeClr val="tx1"/>
        </a:solidFill>
        <a:latin typeface="+mn-lt"/>
        <a:ea typeface="+mn-ea"/>
        <a:cs typeface="+mn-cs"/>
      </a:defRPr>
    </a:lvl6pPr>
    <a:lvl7pPr marL="2952102" algn="l" defTabSz="984033" rtl="0" eaLnBrk="1" latinLnBrk="0" hangingPunct="1">
      <a:defRPr sz="1900" kern="1200">
        <a:solidFill>
          <a:schemeClr val="tx1"/>
        </a:solidFill>
        <a:latin typeface="+mn-lt"/>
        <a:ea typeface="+mn-ea"/>
        <a:cs typeface="+mn-cs"/>
      </a:defRPr>
    </a:lvl7pPr>
    <a:lvl8pPr marL="3444119" algn="l" defTabSz="984033" rtl="0" eaLnBrk="1" latinLnBrk="0" hangingPunct="1">
      <a:defRPr sz="1900" kern="1200">
        <a:solidFill>
          <a:schemeClr val="tx1"/>
        </a:solidFill>
        <a:latin typeface="+mn-lt"/>
        <a:ea typeface="+mn-ea"/>
        <a:cs typeface="+mn-cs"/>
      </a:defRPr>
    </a:lvl8pPr>
    <a:lvl9pPr marL="3936135" algn="l" defTabSz="984033"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19">
          <p15:clr>
            <a:srgbClr val="A4A3A4"/>
          </p15:clr>
        </p15:guide>
        <p15:guide id="4" orient="horz" pos="1071">
          <p15:clr>
            <a:srgbClr val="A4A3A4"/>
          </p15:clr>
        </p15:guide>
        <p15:guide id="5" orient="horz" pos="867">
          <p15:clr>
            <a:srgbClr val="A4A3A4"/>
          </p15:clr>
        </p15:guide>
        <p15:guide id="6" orient="horz" pos="640">
          <p15:clr>
            <a:srgbClr val="A4A3A4"/>
          </p15:clr>
        </p15:guide>
        <p15:guide id="7" orient="horz" pos="3294">
          <p15:clr>
            <a:srgbClr val="A4A3A4"/>
          </p15:clr>
        </p15:guide>
        <p15:guide id="8" orient="horz" pos="2500">
          <p15:clr>
            <a:srgbClr val="A4A3A4"/>
          </p15:clr>
        </p15:guide>
        <p15:guide id="9" orient="horz" pos="1275">
          <p15:clr>
            <a:srgbClr val="A4A3A4"/>
          </p15:clr>
        </p15:guide>
        <p15:guide id="10" orient="horz" pos="3583">
          <p15:clr>
            <a:srgbClr val="A4A3A4"/>
          </p15:clr>
        </p15:guide>
        <p15:guide id="11" orient="horz" pos="4319">
          <p15:clr>
            <a:srgbClr val="A4A3A4"/>
          </p15:clr>
        </p15:guide>
        <p15:guide id="12" orient="horz" pos="3807">
          <p15:clr>
            <a:srgbClr val="A4A3A4"/>
          </p15:clr>
        </p15:guide>
        <p15:guide id="13" orient="horz" pos="4255">
          <p15:clr>
            <a:srgbClr val="A4A3A4"/>
          </p15:clr>
        </p15:guide>
        <p15:guide id="14" pos="2879">
          <p15:clr>
            <a:srgbClr val="A4A3A4"/>
          </p15:clr>
        </p15:guide>
        <p15:guide id="15">
          <p15:clr>
            <a:srgbClr val="A4A3A4"/>
          </p15:clr>
        </p15:guide>
        <p15:guide id="16" pos="178">
          <p15:clr>
            <a:srgbClr val="A4A3A4"/>
          </p15:clr>
        </p15:guide>
        <p15:guide id="17" pos="5759">
          <p15:clr>
            <a:srgbClr val="A4A3A4"/>
          </p15:clr>
        </p15:guide>
        <p15:guide id="18" pos="5583">
          <p15:clr>
            <a:srgbClr val="A4A3A4"/>
          </p15:clr>
        </p15:guide>
        <p15:guide id="19" orient="horz" pos="4062">
          <p15:clr>
            <a:srgbClr val="A4A3A4"/>
          </p15:clr>
        </p15:guide>
        <p15:guide id="20" orient="horz" pos="372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iet Kaol" initials="H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0000"/>
    <a:srgbClr val="53ACAF"/>
    <a:srgbClr val="EE2D27"/>
    <a:srgbClr val="6D6F71"/>
    <a:srgbClr val="A7A9AC"/>
    <a:srgbClr val="CFBCCF"/>
    <a:srgbClr val="885788"/>
    <a:srgbClr val="F2F5A4"/>
    <a:srgbClr val="DEE7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49" autoAdjust="0"/>
  </p:normalViewPr>
  <p:slideViewPr>
    <p:cSldViewPr snapToGrid="0">
      <p:cViewPr varScale="1">
        <p:scale>
          <a:sx n="82" d="100"/>
          <a:sy n="82" d="100"/>
        </p:scale>
        <p:origin x="1603" y="48"/>
      </p:cViewPr>
      <p:guideLst>
        <p:guide orient="horz" pos="2160"/>
        <p:guide pos="2880"/>
        <p:guide orient="horz" pos="119"/>
        <p:guide orient="horz" pos="1071"/>
        <p:guide orient="horz" pos="867"/>
        <p:guide orient="horz" pos="640"/>
        <p:guide orient="horz" pos="3294"/>
        <p:guide orient="horz" pos="2500"/>
        <p:guide orient="horz" pos="1275"/>
        <p:guide orient="horz" pos="3583"/>
        <p:guide orient="horz" pos="4319"/>
        <p:guide orient="horz" pos="3807"/>
        <p:guide orient="horz" pos="4255"/>
        <p:guide pos="2879"/>
        <p:guide/>
        <p:guide pos="178"/>
        <p:guide pos="5759"/>
        <p:guide pos="5583"/>
        <p:guide orient="horz" pos="4062"/>
        <p:guide orient="horz" pos="3720"/>
      </p:guideLst>
    </p:cSldViewPr>
  </p:slideViewPr>
  <p:outlineViewPr>
    <p:cViewPr>
      <p:scale>
        <a:sx n="33" d="100"/>
        <a:sy n="33" d="100"/>
      </p:scale>
      <p:origin x="0" y="0"/>
    </p:cViewPr>
  </p:outlineViewPr>
  <p:notesTextViewPr>
    <p:cViewPr>
      <p:scale>
        <a:sx n="1" d="1"/>
        <a:sy n="1" d="1"/>
      </p:scale>
      <p:origin x="0" y="0"/>
    </p:cViewPr>
  </p:notesTextViewPr>
  <p:sorterViewPr>
    <p:cViewPr>
      <p:scale>
        <a:sx n="198" d="100"/>
        <a:sy n="198" d="100"/>
      </p:scale>
      <p:origin x="0" y="0"/>
    </p:cViewPr>
  </p:sorterViewPr>
  <p:notesViewPr>
    <p:cSldViewPr snapToGrid="0">
      <p:cViewPr varScale="1">
        <p:scale>
          <a:sx n="83" d="100"/>
          <a:sy n="83" d="100"/>
        </p:scale>
        <p:origin x="-3852"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bar"/>
        <c:grouping val="clustered"/>
        <c:varyColors val="0"/>
        <c:ser>
          <c:idx val="0"/>
          <c:order val="0"/>
          <c:tx>
            <c:strRef>
              <c:f>Sheet1!$B$1</c:f>
              <c:strCache>
                <c:ptCount val="1"/>
                <c:pt idx="0">
                  <c:v>Base</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None of these</c:v>
                </c:pt>
                <c:pt idx="1">
                  <c:v>Post-Polio Syndrome (PPS)</c:v>
                </c:pt>
                <c:pt idx="2">
                  <c:v>Late Effects of Polio</c:v>
                </c:pt>
                <c:pt idx="3">
                  <c:v>Motor neurone disease</c:v>
                </c:pt>
                <c:pt idx="4">
                  <c:v>Epilepsy</c:v>
                </c:pt>
                <c:pt idx="5">
                  <c:v>Parkinson’s disease</c:v>
                </c:pt>
                <c:pt idx="6">
                  <c:v>Alzheimer’s disease</c:v>
                </c:pt>
              </c:strCache>
            </c:strRef>
          </c:cat>
          <c:val>
            <c:numRef>
              <c:f>Sheet1!$B$2:$B$8</c:f>
              <c:numCache>
                <c:formatCode>General</c:formatCode>
                <c:ptCount val="7"/>
                <c:pt idx="0">
                  <c:v>0.12089999999999999</c:v>
                </c:pt>
                <c:pt idx="1">
                  <c:v>7.3300000000000004E-2</c:v>
                </c:pt>
                <c:pt idx="2">
                  <c:v>0.11310000000000001</c:v>
                </c:pt>
                <c:pt idx="3">
                  <c:v>0.83430000000000004</c:v>
                </c:pt>
                <c:pt idx="4">
                  <c:v>0.85570000000000002</c:v>
                </c:pt>
                <c:pt idx="5">
                  <c:v>0.85589999999999999</c:v>
                </c:pt>
                <c:pt idx="6">
                  <c:v>0.86229999999999996</c:v>
                </c:pt>
              </c:numCache>
            </c:numRef>
          </c:val>
          <c:extLst>
            <c:ext xmlns:c16="http://schemas.microsoft.com/office/drawing/2014/chart" uri="{C3380CC4-5D6E-409C-BE32-E72D297353CC}">
              <c16:uniqueId val="{00000000-CFE6-482F-AE20-FBDCA77773B9}"/>
            </c:ext>
          </c:extLst>
        </c:ser>
        <c:dLbls>
          <c:dLblPos val="outEnd"/>
          <c:showLegendKey val="0"/>
          <c:showVal val="1"/>
          <c:showCatName val="0"/>
          <c:showSerName val="0"/>
          <c:showPercent val="0"/>
          <c:showBubbleSize val="0"/>
        </c:dLbls>
        <c:gapWidth val="150"/>
        <c:overlap val="-10"/>
        <c:axId val="207783864"/>
        <c:axId val="207784648"/>
      </c:barChart>
      <c:catAx>
        <c:axId val="207783864"/>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07784648"/>
        <c:crosses val="autoZero"/>
        <c:auto val="1"/>
        <c:lblAlgn val="ctr"/>
        <c:lblOffset val="730"/>
        <c:noMultiLvlLbl val="1"/>
      </c:catAx>
      <c:valAx>
        <c:axId val="207784648"/>
        <c:scaling>
          <c:orientation val="minMax"/>
          <c:max val="1"/>
          <c:min val="0"/>
        </c:scaling>
        <c:delete val="0"/>
        <c:axPos val="b"/>
        <c:numFmt formatCode="0%" sourceLinked="0"/>
        <c:majorTickMark val="out"/>
        <c:minorTickMark val="none"/>
        <c:tickLblPos val="low"/>
        <c:txPr>
          <a:bodyPr/>
          <a:lstStyle/>
          <a:p>
            <a:pPr>
              <a:defRPr sz="1000" b="1" i="0">
                <a:solidFill>
                  <a:srgbClr val="595959"/>
                </a:solidFill>
                <a:latin typeface="Calibri"/>
              </a:defRPr>
            </a:pPr>
            <a:endParaRPr lang="en-US"/>
          </a:p>
        </c:txPr>
        <c:crossAx val="207783864"/>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bar"/>
        <c:grouping val="clustered"/>
        <c:varyColors val="0"/>
        <c:ser>
          <c:idx val="0"/>
          <c:order val="0"/>
          <c:tx>
            <c:strRef>
              <c:f>Sheet1!$B$1</c:f>
              <c:strCache>
                <c:ptCount val="1"/>
                <c:pt idx="0">
                  <c:v>Base</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Don't know</c:v>
                </c:pt>
                <c:pt idx="1">
                  <c:v>Not at all surprised</c:v>
                </c:pt>
                <c:pt idx="2">
                  <c:v>Not very surprised</c:v>
                </c:pt>
                <c:pt idx="3">
                  <c:v>Fairly surprised</c:v>
                </c:pt>
                <c:pt idx="4">
                  <c:v>Very surprised</c:v>
                </c:pt>
              </c:strCache>
            </c:strRef>
          </c:cat>
          <c:val>
            <c:numRef>
              <c:f>Sheet1!$B$2:$B$6</c:f>
              <c:numCache>
                <c:formatCode>General</c:formatCode>
                <c:ptCount val="5"/>
                <c:pt idx="0">
                  <c:v>9.2299999999999993E-2</c:v>
                </c:pt>
                <c:pt idx="1">
                  <c:v>2.6599999999999999E-2</c:v>
                </c:pt>
                <c:pt idx="2">
                  <c:v>8.6499999999999994E-2</c:v>
                </c:pt>
                <c:pt idx="3">
                  <c:v>0.40129999999999999</c:v>
                </c:pt>
                <c:pt idx="4">
                  <c:v>0.39329999999999998</c:v>
                </c:pt>
              </c:numCache>
            </c:numRef>
          </c:val>
          <c:extLst>
            <c:ext xmlns:c16="http://schemas.microsoft.com/office/drawing/2014/chart" uri="{C3380CC4-5D6E-409C-BE32-E72D297353CC}">
              <c16:uniqueId val="{00000000-A8F1-4451-B80F-82A802954D0D}"/>
            </c:ext>
          </c:extLst>
        </c:ser>
        <c:dLbls>
          <c:dLblPos val="outEnd"/>
          <c:showLegendKey val="0"/>
          <c:showVal val="1"/>
          <c:showCatName val="0"/>
          <c:showSerName val="0"/>
          <c:showPercent val="0"/>
          <c:showBubbleSize val="0"/>
        </c:dLbls>
        <c:gapWidth val="150"/>
        <c:overlap val="-10"/>
        <c:axId val="207780728"/>
        <c:axId val="207785040"/>
      </c:barChart>
      <c:catAx>
        <c:axId val="207780728"/>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07785040"/>
        <c:crosses val="autoZero"/>
        <c:auto val="1"/>
        <c:lblAlgn val="ctr"/>
        <c:lblOffset val="730"/>
        <c:noMultiLvlLbl val="1"/>
      </c:catAx>
      <c:valAx>
        <c:axId val="207785040"/>
        <c:scaling>
          <c:orientation val="minMax"/>
          <c:max val="1"/>
          <c:min val="0"/>
        </c:scaling>
        <c:delete val="0"/>
        <c:axPos val="b"/>
        <c:numFmt formatCode="0%" sourceLinked="0"/>
        <c:majorTickMark val="out"/>
        <c:minorTickMark val="none"/>
        <c:tickLblPos val="low"/>
        <c:txPr>
          <a:bodyPr/>
          <a:lstStyle/>
          <a:p>
            <a:pPr>
              <a:defRPr sz="1000" b="1" i="0">
                <a:solidFill>
                  <a:srgbClr val="595959"/>
                </a:solidFill>
                <a:latin typeface="Calibri"/>
              </a:defRPr>
            </a:pPr>
            <a:endParaRPr lang="en-US"/>
          </a:p>
        </c:txPr>
        <c:crossAx val="207780728"/>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bar"/>
        <c:grouping val="clustered"/>
        <c:varyColors val="0"/>
        <c:ser>
          <c:idx val="0"/>
          <c:order val="0"/>
          <c:tx>
            <c:strRef>
              <c:f>Sheet1!$B$1</c:f>
              <c:strCache>
                <c:ptCount val="1"/>
                <c:pt idx="0">
                  <c:v>Base</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None of these</c:v>
                </c:pt>
                <c:pt idx="1">
                  <c:v>I don’t understand the requirements and provisions provided for accessibility for wheelchair users or those with other accessibility requirements very well, but would like to know more</c:v>
                </c:pt>
                <c:pt idx="2">
                  <c:v>In general, I think more needs to be done to help improve accessibility for wheelchair users and those with other accessibility requirements</c:v>
                </c:pt>
                <c:pt idx="3">
                  <c:v>In general, I think wheelchair users and those with accessibility requirements are already well catered for and no more needs to be done</c:v>
                </c:pt>
              </c:strCache>
            </c:strRef>
          </c:cat>
          <c:val>
            <c:numRef>
              <c:f>Sheet1!$B$2:$B$5</c:f>
              <c:numCache>
                <c:formatCode>General</c:formatCode>
                <c:ptCount val="4"/>
                <c:pt idx="0">
                  <c:v>4.6899999999999997E-2</c:v>
                </c:pt>
                <c:pt idx="1">
                  <c:v>3.85E-2</c:v>
                </c:pt>
                <c:pt idx="2">
                  <c:v>0.6915</c:v>
                </c:pt>
                <c:pt idx="3">
                  <c:v>0.22309999999999999</c:v>
                </c:pt>
              </c:numCache>
            </c:numRef>
          </c:val>
          <c:extLst>
            <c:ext xmlns:c16="http://schemas.microsoft.com/office/drawing/2014/chart" uri="{C3380CC4-5D6E-409C-BE32-E72D297353CC}">
              <c16:uniqueId val="{00000000-09B5-4E8B-8257-53D4F17A066C}"/>
            </c:ext>
          </c:extLst>
        </c:ser>
        <c:dLbls>
          <c:dLblPos val="outEnd"/>
          <c:showLegendKey val="0"/>
          <c:showVal val="1"/>
          <c:showCatName val="0"/>
          <c:showSerName val="0"/>
          <c:showPercent val="0"/>
          <c:showBubbleSize val="0"/>
        </c:dLbls>
        <c:gapWidth val="150"/>
        <c:overlap val="-10"/>
        <c:axId val="207785824"/>
        <c:axId val="155403528"/>
      </c:barChart>
      <c:catAx>
        <c:axId val="207785824"/>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155403528"/>
        <c:crosses val="autoZero"/>
        <c:auto val="1"/>
        <c:lblAlgn val="ctr"/>
        <c:lblOffset val="730"/>
        <c:noMultiLvlLbl val="1"/>
      </c:catAx>
      <c:valAx>
        <c:axId val="155403528"/>
        <c:scaling>
          <c:orientation val="minMax"/>
          <c:max val="1"/>
          <c:min val="0"/>
        </c:scaling>
        <c:delete val="0"/>
        <c:axPos val="b"/>
        <c:numFmt formatCode="0%" sourceLinked="0"/>
        <c:majorTickMark val="out"/>
        <c:minorTickMark val="none"/>
        <c:tickLblPos val="low"/>
        <c:txPr>
          <a:bodyPr/>
          <a:lstStyle/>
          <a:p>
            <a:pPr>
              <a:defRPr sz="1000" b="1" i="0">
                <a:solidFill>
                  <a:srgbClr val="595959"/>
                </a:solidFill>
                <a:latin typeface="Calibri"/>
              </a:defRPr>
            </a:pPr>
            <a:endParaRPr lang="en-US"/>
          </a:p>
        </c:txPr>
        <c:crossAx val="207785824"/>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bar"/>
        <c:grouping val="clustered"/>
        <c:varyColors val="0"/>
        <c:ser>
          <c:idx val="0"/>
          <c:order val="0"/>
          <c:tx>
            <c:strRef>
              <c:f>Sheet1!$B$1</c:f>
              <c:strCache>
                <c:ptCount val="1"/>
                <c:pt idx="0">
                  <c:v>Base</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Don't know</c:v>
                </c:pt>
                <c:pt idx="1">
                  <c:v>Not at all concerned</c:v>
                </c:pt>
                <c:pt idx="2">
                  <c:v>Not very concerned</c:v>
                </c:pt>
                <c:pt idx="3">
                  <c:v>Fairly concerned</c:v>
                </c:pt>
                <c:pt idx="4">
                  <c:v>Very concerned</c:v>
                </c:pt>
              </c:strCache>
            </c:strRef>
          </c:cat>
          <c:val>
            <c:numRef>
              <c:f>Sheet1!$B$2:$B$6</c:f>
              <c:numCache>
                <c:formatCode>General</c:formatCode>
                <c:ptCount val="5"/>
                <c:pt idx="0">
                  <c:v>6.54E-2</c:v>
                </c:pt>
                <c:pt idx="1">
                  <c:v>4.0300000000000002E-2</c:v>
                </c:pt>
                <c:pt idx="2">
                  <c:v>0.1774</c:v>
                </c:pt>
                <c:pt idx="3">
                  <c:v>0.48509999999999998</c:v>
                </c:pt>
                <c:pt idx="4">
                  <c:v>0.2319</c:v>
                </c:pt>
              </c:numCache>
            </c:numRef>
          </c:val>
          <c:extLst>
            <c:ext xmlns:c16="http://schemas.microsoft.com/office/drawing/2014/chart" uri="{C3380CC4-5D6E-409C-BE32-E72D297353CC}">
              <c16:uniqueId val="{00000000-FA5B-4A2E-B7F0-D38B88839E37}"/>
            </c:ext>
          </c:extLst>
        </c:ser>
        <c:dLbls>
          <c:dLblPos val="outEnd"/>
          <c:showLegendKey val="0"/>
          <c:showVal val="1"/>
          <c:showCatName val="0"/>
          <c:showSerName val="0"/>
          <c:showPercent val="0"/>
          <c:showBubbleSize val="0"/>
        </c:dLbls>
        <c:gapWidth val="150"/>
        <c:overlap val="-10"/>
        <c:axId val="211538272"/>
        <c:axId val="211544544"/>
      </c:barChart>
      <c:catAx>
        <c:axId val="211538272"/>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544544"/>
        <c:crosses val="autoZero"/>
        <c:auto val="1"/>
        <c:lblAlgn val="ctr"/>
        <c:lblOffset val="730"/>
        <c:noMultiLvlLbl val="1"/>
      </c:catAx>
      <c:valAx>
        <c:axId val="211544544"/>
        <c:scaling>
          <c:orientation val="minMax"/>
          <c:max val="1"/>
          <c:min val="0"/>
        </c:scaling>
        <c:delete val="0"/>
        <c:axPos val="b"/>
        <c:numFmt formatCode="0%" sourceLinked="0"/>
        <c:majorTickMark val="out"/>
        <c:minorTickMark val="none"/>
        <c:tickLblPos val="low"/>
        <c:txPr>
          <a:bodyPr/>
          <a:lstStyle/>
          <a:p>
            <a:pPr>
              <a:defRPr sz="1000" b="1" i="0">
                <a:solidFill>
                  <a:srgbClr val="595959"/>
                </a:solidFill>
                <a:latin typeface="Calibri"/>
              </a:defRPr>
            </a:pPr>
            <a:endParaRPr lang="en-US"/>
          </a:p>
        </c:txPr>
        <c:crossAx val="211538272"/>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18830" cy="493316"/>
          </a:xfrm>
          <a:prstGeom prst="rect">
            <a:avLst/>
          </a:prstGeom>
        </p:spPr>
        <p:txBody>
          <a:bodyPr vert="horz" lIns="90707" tIns="45351" rIns="90707" bIns="45351" rtlCol="0"/>
          <a:lstStyle>
            <a:lvl1pPr algn="l">
              <a:defRPr sz="1200"/>
            </a:lvl1pPr>
          </a:lstStyle>
          <a:p>
            <a:endParaRPr lang="da-DK" dirty="0"/>
          </a:p>
        </p:txBody>
      </p:sp>
      <p:sp>
        <p:nvSpPr>
          <p:cNvPr id="3" name="Date Placeholder 2"/>
          <p:cNvSpPr>
            <a:spLocks noGrp="1"/>
          </p:cNvSpPr>
          <p:nvPr>
            <p:ph type="dt" sz="quarter" idx="1"/>
          </p:nvPr>
        </p:nvSpPr>
        <p:spPr>
          <a:xfrm>
            <a:off x="3815377" y="1"/>
            <a:ext cx="2918830" cy="493316"/>
          </a:xfrm>
          <a:prstGeom prst="rect">
            <a:avLst/>
          </a:prstGeom>
        </p:spPr>
        <p:txBody>
          <a:bodyPr vert="horz" lIns="90707" tIns="45351" rIns="90707" bIns="45351" rtlCol="0"/>
          <a:lstStyle>
            <a:lvl1pPr algn="r">
              <a:defRPr sz="1200"/>
            </a:lvl1pPr>
          </a:lstStyle>
          <a:p>
            <a:fld id="{7674AD0C-9412-42D7-83F2-2A92F1E00B73}" type="datetimeFigureOut">
              <a:rPr lang="da-DK" smtClean="0"/>
              <a:t>19-03-2024</a:t>
            </a:fld>
            <a:endParaRPr lang="da-DK" dirty="0"/>
          </a:p>
        </p:txBody>
      </p:sp>
      <p:sp>
        <p:nvSpPr>
          <p:cNvPr id="4" name="Footer Placeholder 3"/>
          <p:cNvSpPr>
            <a:spLocks noGrp="1"/>
          </p:cNvSpPr>
          <p:nvPr>
            <p:ph type="ftr" sz="quarter" idx="2"/>
          </p:nvPr>
        </p:nvSpPr>
        <p:spPr>
          <a:xfrm>
            <a:off x="7" y="9371290"/>
            <a:ext cx="2918830" cy="493316"/>
          </a:xfrm>
          <a:prstGeom prst="rect">
            <a:avLst/>
          </a:prstGeom>
        </p:spPr>
        <p:txBody>
          <a:bodyPr vert="horz" lIns="90707" tIns="45351" rIns="90707" bIns="45351" rtlCol="0" anchor="b"/>
          <a:lstStyle>
            <a:lvl1pPr algn="l">
              <a:defRPr sz="1200"/>
            </a:lvl1pPr>
          </a:lstStyle>
          <a:p>
            <a:endParaRPr lang="da-DK" dirty="0"/>
          </a:p>
        </p:txBody>
      </p:sp>
      <p:sp>
        <p:nvSpPr>
          <p:cNvPr id="5" name="Slide Number Placeholder 4"/>
          <p:cNvSpPr>
            <a:spLocks noGrp="1"/>
          </p:cNvSpPr>
          <p:nvPr>
            <p:ph type="sldNum" sz="quarter" idx="3"/>
          </p:nvPr>
        </p:nvSpPr>
        <p:spPr>
          <a:xfrm>
            <a:off x="3815377" y="9371290"/>
            <a:ext cx="2918830" cy="493316"/>
          </a:xfrm>
          <a:prstGeom prst="rect">
            <a:avLst/>
          </a:prstGeom>
        </p:spPr>
        <p:txBody>
          <a:bodyPr vert="horz" lIns="90707" tIns="45351" rIns="90707" bIns="45351" rtlCol="0" anchor="b"/>
          <a:lstStyle>
            <a:lvl1pPr algn="r">
              <a:defRPr sz="1200"/>
            </a:lvl1pPr>
          </a:lstStyle>
          <a:p>
            <a:fld id="{5B7FD5CE-9DA3-4D88-894A-30AD044CDF20}" type="slidenum">
              <a:rPr lang="da-DK" smtClean="0"/>
              <a:t>‹#›</a:t>
            </a:fld>
            <a:endParaRPr lang="da-DK" dirty="0"/>
          </a:p>
        </p:txBody>
      </p:sp>
    </p:spTree>
    <p:extLst>
      <p:ext uri="{BB962C8B-B14F-4D97-AF65-F5344CB8AC3E}">
        <p14:creationId xmlns:p14="http://schemas.microsoft.com/office/powerpoint/2010/main" val="2233973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18830" cy="493316"/>
          </a:xfrm>
          <a:prstGeom prst="rect">
            <a:avLst/>
          </a:prstGeom>
        </p:spPr>
        <p:txBody>
          <a:bodyPr vert="horz" lIns="90707" tIns="45351" rIns="90707" bIns="45351" rtlCol="0"/>
          <a:lstStyle>
            <a:lvl1pPr algn="l">
              <a:defRPr sz="1200"/>
            </a:lvl1pPr>
          </a:lstStyle>
          <a:p>
            <a:endParaRPr lang="da-DK" dirty="0"/>
          </a:p>
        </p:txBody>
      </p:sp>
      <p:sp>
        <p:nvSpPr>
          <p:cNvPr id="3" name="Date Placeholder 2"/>
          <p:cNvSpPr>
            <a:spLocks noGrp="1"/>
          </p:cNvSpPr>
          <p:nvPr>
            <p:ph type="dt" idx="1"/>
          </p:nvPr>
        </p:nvSpPr>
        <p:spPr>
          <a:xfrm>
            <a:off x="3815377" y="1"/>
            <a:ext cx="2918830" cy="493316"/>
          </a:xfrm>
          <a:prstGeom prst="rect">
            <a:avLst/>
          </a:prstGeom>
        </p:spPr>
        <p:txBody>
          <a:bodyPr vert="horz" lIns="90707" tIns="45351" rIns="90707" bIns="45351" rtlCol="0"/>
          <a:lstStyle>
            <a:lvl1pPr algn="r">
              <a:defRPr sz="1200"/>
            </a:lvl1pPr>
          </a:lstStyle>
          <a:p>
            <a:fld id="{04CAA53E-E84C-44A5-BDDE-33746AB05C3E}" type="datetimeFigureOut">
              <a:rPr lang="da-DK" smtClean="0"/>
              <a:t>19-03-2024</a:t>
            </a:fld>
            <a:endParaRPr lang="da-DK"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07" tIns="45351" rIns="90707" bIns="45351" rtlCol="0" anchor="ctr"/>
          <a:lstStyle/>
          <a:p>
            <a:endParaRPr lang="da-DK" dirty="0"/>
          </a:p>
        </p:txBody>
      </p:sp>
      <p:sp>
        <p:nvSpPr>
          <p:cNvPr id="5" name="Notes Placeholder 4"/>
          <p:cNvSpPr>
            <a:spLocks noGrp="1"/>
          </p:cNvSpPr>
          <p:nvPr>
            <p:ph type="body" sz="quarter" idx="3"/>
          </p:nvPr>
        </p:nvSpPr>
        <p:spPr>
          <a:xfrm>
            <a:off x="673577" y="4686501"/>
            <a:ext cx="5388610" cy="4439841"/>
          </a:xfrm>
          <a:prstGeom prst="rect">
            <a:avLst/>
          </a:prstGeom>
        </p:spPr>
        <p:txBody>
          <a:bodyPr vert="horz" lIns="90707" tIns="45351" rIns="90707" bIns="453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7" y="9371290"/>
            <a:ext cx="2918830" cy="493316"/>
          </a:xfrm>
          <a:prstGeom prst="rect">
            <a:avLst/>
          </a:prstGeom>
        </p:spPr>
        <p:txBody>
          <a:bodyPr vert="horz" lIns="90707" tIns="45351" rIns="90707" bIns="45351"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15377" y="9371290"/>
            <a:ext cx="2918830" cy="493316"/>
          </a:xfrm>
          <a:prstGeom prst="rect">
            <a:avLst/>
          </a:prstGeom>
        </p:spPr>
        <p:txBody>
          <a:bodyPr vert="horz" lIns="90707" tIns="45351" rIns="90707" bIns="45351" rtlCol="0" anchor="b"/>
          <a:lstStyle>
            <a:lvl1pPr algn="r">
              <a:defRPr sz="1200"/>
            </a:lvl1pPr>
          </a:lstStyle>
          <a:p>
            <a:fld id="{E9CF39DF-D357-4462-9CF7-0DB22330BD4A}" type="slidenum">
              <a:rPr lang="da-DK" smtClean="0"/>
              <a:t>‹#›</a:t>
            </a:fld>
            <a:endParaRPr lang="da-DK" dirty="0"/>
          </a:p>
        </p:txBody>
      </p:sp>
    </p:spTree>
    <p:extLst>
      <p:ext uri="{BB962C8B-B14F-4D97-AF65-F5344CB8AC3E}">
        <p14:creationId xmlns:p14="http://schemas.microsoft.com/office/powerpoint/2010/main" val="1935902122"/>
      </p:ext>
    </p:extLst>
  </p:cSld>
  <p:clrMap bg1="lt1" tx1="dk1" bg2="lt2" tx2="dk2" accent1="accent1" accent2="accent2" accent3="accent3" accent4="accent4" accent5="accent5" accent6="accent6" hlink="hlink" folHlink="folHlink"/>
  <p:notesStyle>
    <a:lvl1pPr marL="0" algn="l" defTabSz="585399" rtl="0" eaLnBrk="1" latinLnBrk="0" hangingPunct="1">
      <a:defRPr sz="800" kern="1200">
        <a:solidFill>
          <a:schemeClr val="tx1"/>
        </a:solidFill>
        <a:latin typeface="+mn-lt"/>
        <a:ea typeface="+mn-ea"/>
        <a:cs typeface="+mn-cs"/>
      </a:defRPr>
    </a:lvl1pPr>
    <a:lvl2pPr marL="292699" algn="l" defTabSz="585399" rtl="0" eaLnBrk="1" latinLnBrk="0" hangingPunct="1">
      <a:defRPr sz="800" kern="1200">
        <a:solidFill>
          <a:schemeClr val="tx1"/>
        </a:solidFill>
        <a:latin typeface="+mn-lt"/>
        <a:ea typeface="+mn-ea"/>
        <a:cs typeface="+mn-cs"/>
      </a:defRPr>
    </a:lvl2pPr>
    <a:lvl3pPr marL="585399" algn="l" defTabSz="585399" rtl="0" eaLnBrk="1" latinLnBrk="0" hangingPunct="1">
      <a:defRPr sz="800" kern="1200">
        <a:solidFill>
          <a:schemeClr val="tx1"/>
        </a:solidFill>
        <a:latin typeface="+mn-lt"/>
        <a:ea typeface="+mn-ea"/>
        <a:cs typeface="+mn-cs"/>
      </a:defRPr>
    </a:lvl3pPr>
    <a:lvl4pPr marL="878098" algn="l" defTabSz="585399" rtl="0" eaLnBrk="1" latinLnBrk="0" hangingPunct="1">
      <a:defRPr sz="800" kern="1200">
        <a:solidFill>
          <a:schemeClr val="tx1"/>
        </a:solidFill>
        <a:latin typeface="+mn-lt"/>
        <a:ea typeface="+mn-ea"/>
        <a:cs typeface="+mn-cs"/>
      </a:defRPr>
    </a:lvl4pPr>
    <a:lvl5pPr marL="1170798" algn="l" defTabSz="585399" rtl="0" eaLnBrk="1" latinLnBrk="0" hangingPunct="1">
      <a:defRPr sz="800" kern="1200">
        <a:solidFill>
          <a:schemeClr val="tx1"/>
        </a:solidFill>
        <a:latin typeface="+mn-lt"/>
        <a:ea typeface="+mn-ea"/>
        <a:cs typeface="+mn-cs"/>
      </a:defRPr>
    </a:lvl5pPr>
    <a:lvl6pPr marL="1463497" algn="l" defTabSz="585399" rtl="0" eaLnBrk="1" latinLnBrk="0" hangingPunct="1">
      <a:defRPr sz="800" kern="1200">
        <a:solidFill>
          <a:schemeClr val="tx1"/>
        </a:solidFill>
        <a:latin typeface="+mn-lt"/>
        <a:ea typeface="+mn-ea"/>
        <a:cs typeface="+mn-cs"/>
      </a:defRPr>
    </a:lvl6pPr>
    <a:lvl7pPr marL="1756197" algn="l" defTabSz="585399" rtl="0" eaLnBrk="1" latinLnBrk="0" hangingPunct="1">
      <a:defRPr sz="800" kern="1200">
        <a:solidFill>
          <a:schemeClr val="tx1"/>
        </a:solidFill>
        <a:latin typeface="+mn-lt"/>
        <a:ea typeface="+mn-ea"/>
        <a:cs typeface="+mn-cs"/>
      </a:defRPr>
    </a:lvl7pPr>
    <a:lvl8pPr marL="2048896" algn="l" defTabSz="585399" rtl="0" eaLnBrk="1" latinLnBrk="0" hangingPunct="1">
      <a:defRPr sz="800" kern="1200">
        <a:solidFill>
          <a:schemeClr val="tx1"/>
        </a:solidFill>
        <a:latin typeface="+mn-lt"/>
        <a:ea typeface="+mn-ea"/>
        <a:cs typeface="+mn-cs"/>
      </a:defRPr>
    </a:lvl8pPr>
    <a:lvl9pPr marL="2341596" algn="l" defTabSz="585399" rtl="0" eaLnBrk="1" latinLnBrk="0" hangingPunct="1">
      <a:defRPr sz="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 slide">
    <p:bg>
      <p:bgPr>
        <a:solidFill>
          <a:schemeClr val="bg1"/>
        </a:soli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1" y="0"/>
            <a:ext cx="9144001" cy="2916936"/>
          </a:xfrm>
          <a:prstGeom prst="rect">
            <a:avLst/>
          </a:prstGeom>
        </p:spPr>
      </p:pic>
      <p:sp>
        <p:nvSpPr>
          <p:cNvPr id="9" name="Text Placeholder 8"/>
          <p:cNvSpPr>
            <a:spLocks noGrp="1"/>
          </p:cNvSpPr>
          <p:nvPr userDrawn="1">
            <p:ph type="body" sz="quarter" idx="10" hasCustomPrompt="1"/>
          </p:nvPr>
        </p:nvSpPr>
        <p:spPr>
          <a:xfrm>
            <a:off x="282442" y="4847207"/>
            <a:ext cx="8580597" cy="792783"/>
          </a:xfrm>
          <a:prstGeom prst="rect">
            <a:avLst/>
          </a:prstGeom>
        </p:spPr>
        <p:txBody>
          <a:bodyPr>
            <a:normAutofit/>
          </a:bodyPr>
          <a:lstStyle>
            <a:lvl1pPr marL="0" indent="0" algn="l">
              <a:spcBef>
                <a:spcPts val="0"/>
              </a:spcBef>
              <a:buNone/>
              <a:defRPr sz="1800" i="0" baseline="0">
                <a:solidFill>
                  <a:srgbClr val="595959"/>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4" name="Picture Placeholder 3"/>
          <p:cNvSpPr>
            <a:spLocks noGrp="1"/>
          </p:cNvSpPr>
          <p:nvPr>
            <p:ph type="pic" sz="quarter" idx="11" hasCustomPrompt="1"/>
          </p:nvPr>
        </p:nvSpPr>
        <p:spPr>
          <a:xfrm>
            <a:off x="285428" y="5850552"/>
            <a:ext cx="1657350" cy="593725"/>
          </a:xfrm>
          <a:solidFill>
            <a:schemeClr val="bg2"/>
          </a:solidFill>
        </p:spPr>
        <p:txBody>
          <a:bodyPr anchor="ctr"/>
          <a:lstStyle>
            <a:lvl1pPr marL="0" indent="0" algn="ctr">
              <a:buNone/>
              <a:defRPr>
                <a:solidFill>
                  <a:schemeClr val="bg1"/>
                </a:solidFill>
              </a:defRPr>
            </a:lvl1pPr>
          </a:lstStyle>
          <a:p>
            <a:r>
              <a:rPr lang="en-GB" dirty="0"/>
              <a:t>Logo</a:t>
            </a:r>
          </a:p>
        </p:txBody>
      </p:sp>
      <p:sp>
        <p:nvSpPr>
          <p:cNvPr id="12" name="Content Placeholder 2"/>
          <p:cNvSpPr txBox="1">
            <a:spLocks/>
          </p:cNvSpPr>
          <p:nvPr userDrawn="1"/>
        </p:nvSpPr>
        <p:spPr>
          <a:xfrm>
            <a:off x="253289" y="6002176"/>
            <a:ext cx="8746710" cy="324000"/>
          </a:xfrm>
          <a:prstGeom prst="rect">
            <a:avLst/>
          </a:prstGeom>
        </p:spPr>
        <p:txBody>
          <a:bodyPr lIns="0" tIns="36000" rIns="0" bIns="36000" anchor="b" anchorCtr="0">
            <a:noAutofit/>
          </a:bodyPr>
          <a:lstStyle>
            <a:lvl1pPr marL="285750" indent="-285750" algn="l" defTabSz="984033" rtl="0" eaLnBrk="1" latinLnBrk="0" hangingPunct="1">
              <a:lnSpc>
                <a:spcPct val="100000"/>
              </a:lnSpc>
              <a:spcBef>
                <a:spcPts val="600"/>
              </a:spcBef>
              <a:buClr>
                <a:schemeClr val="tx1"/>
              </a:buClr>
              <a:buFont typeface="Arial" pitchFamily="34" charset="0"/>
              <a:buChar char="•"/>
              <a:defRPr sz="1200" b="0" kern="1200" baseline="0">
                <a:solidFill>
                  <a:schemeClr val="tx1"/>
                </a:solidFill>
                <a:latin typeface="+mj-lt"/>
                <a:ea typeface="+mn-ea"/>
                <a:cs typeface="Arial" pitchFamily="34" charset="0"/>
              </a:defRPr>
            </a:lvl1pPr>
            <a:lvl2pPr marL="444500" indent="-269875" algn="l" defTabSz="984033" rtl="0" eaLnBrk="1" latinLnBrk="0" hangingPunct="1">
              <a:lnSpc>
                <a:spcPct val="100000"/>
              </a:lnSpc>
              <a:spcBef>
                <a:spcPts val="600"/>
              </a:spcBef>
              <a:buClr>
                <a:schemeClr val="tx1"/>
              </a:buClr>
              <a:buSzPct val="95000"/>
              <a:buFont typeface="Arial" pitchFamily="34" charset="0"/>
              <a:buChar char="•"/>
              <a:defRPr sz="1100" b="0" kern="1200">
                <a:solidFill>
                  <a:schemeClr val="tx1"/>
                </a:solidFill>
                <a:latin typeface="+mj-lt"/>
                <a:ea typeface="+mn-ea"/>
                <a:cs typeface="Arial" pitchFamily="34" charset="0"/>
              </a:defRPr>
            </a:lvl2pPr>
            <a:lvl3pPr marL="714375" indent="-269875" algn="l" defTabSz="984033" rtl="0" eaLnBrk="1" latinLnBrk="0" hangingPunct="1">
              <a:lnSpc>
                <a:spcPct val="100000"/>
              </a:lnSpc>
              <a:spcBef>
                <a:spcPts val="600"/>
              </a:spcBef>
              <a:buClr>
                <a:schemeClr val="tx1"/>
              </a:buClr>
              <a:buSzPct val="105000"/>
              <a:buFont typeface="Arial" pitchFamily="34" charset="0"/>
              <a:buChar char="•"/>
              <a:defRPr sz="1050" b="0" i="1" kern="1200">
                <a:solidFill>
                  <a:schemeClr val="tx1"/>
                </a:solidFill>
                <a:latin typeface="+mj-lt"/>
                <a:ea typeface="+mn-ea"/>
                <a:cs typeface="Arial" pitchFamily="34" charset="0"/>
              </a:defRPr>
            </a:lvl3pPr>
            <a:lvl4pPr marL="985838" indent="-285750" algn="l" defTabSz="984033" rtl="0" eaLnBrk="1" latinLnBrk="0" hangingPunct="1">
              <a:lnSpc>
                <a:spcPct val="100000"/>
              </a:lnSpc>
              <a:spcBef>
                <a:spcPts val="600"/>
              </a:spcBef>
              <a:buClr>
                <a:schemeClr val="tx1"/>
              </a:buClr>
              <a:buSzPct val="105000"/>
              <a:buFont typeface="Arial" pitchFamily="34" charset="0"/>
              <a:buChar char="•"/>
              <a:defRPr sz="1050" b="0" i="1" kern="1200">
                <a:solidFill>
                  <a:schemeClr val="tx1"/>
                </a:solidFill>
                <a:latin typeface="+mj-lt"/>
                <a:ea typeface="+mn-ea"/>
                <a:cs typeface="Arial" pitchFamily="34" charset="0"/>
              </a:defRPr>
            </a:lvl4pPr>
            <a:lvl5pPr marL="1250950" indent="-285750" algn="l" defTabSz="984033" rtl="0" eaLnBrk="1" latinLnBrk="0" hangingPunct="1">
              <a:lnSpc>
                <a:spcPct val="100000"/>
              </a:lnSpc>
              <a:spcBef>
                <a:spcPts val="600"/>
              </a:spcBef>
              <a:buClr>
                <a:schemeClr val="tx1"/>
              </a:buClr>
              <a:buSzPct val="105000"/>
              <a:buFont typeface="Arial" pitchFamily="34" charset="0"/>
              <a:buChar char="•"/>
              <a:tabLst/>
              <a:defRPr sz="1050" b="0" i="1" kern="1200">
                <a:solidFill>
                  <a:schemeClr val="tx1"/>
                </a:solidFill>
                <a:latin typeface="+mj-lt"/>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spcBef>
                <a:spcPts val="0"/>
              </a:spcBef>
              <a:buNone/>
            </a:pPr>
            <a:endParaRPr lang="de-DE" sz="1000" i="1" u="sng" dirty="0">
              <a:latin typeface="Calibri" panose="020F0502020204030204" pitchFamily="34" charset="0"/>
            </a:endParaRPr>
          </a:p>
        </p:txBody>
      </p:sp>
      <p:sp>
        <p:nvSpPr>
          <p:cNvPr id="8" name="Text Placeholder 2"/>
          <p:cNvSpPr>
            <a:spLocks noGrp="1"/>
          </p:cNvSpPr>
          <p:nvPr>
            <p:ph type="body" sz="quarter" idx="12" hasCustomPrompt="1"/>
          </p:nvPr>
        </p:nvSpPr>
        <p:spPr>
          <a:xfrm>
            <a:off x="282575" y="3502325"/>
            <a:ext cx="8580438" cy="1294083"/>
          </a:xfrm>
        </p:spPr>
        <p:txBody>
          <a:bodyPr anchor="b" anchorCtr="0">
            <a:normAutofit/>
          </a:bodyPr>
          <a:lstStyle>
            <a:lvl1pPr marL="0" indent="0">
              <a:spcBef>
                <a:spcPts val="0"/>
              </a:spcBef>
              <a:buNone/>
              <a:defRPr sz="4800">
                <a:solidFill>
                  <a:srgbClr val="000000"/>
                </a:solidFill>
              </a:defRPr>
            </a:lvl1pPr>
          </a:lstStyle>
          <a:p>
            <a:pPr lvl="0"/>
            <a:r>
              <a:rPr lang="en-US" dirty="0"/>
              <a:t>Report title</a:t>
            </a:r>
          </a:p>
        </p:txBody>
      </p:sp>
      <p:pic>
        <p:nvPicPr>
          <p:cNvPr id="10" name="Picture 9" descr="YouGovTran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43617" y="6079297"/>
            <a:ext cx="1757610" cy="408746"/>
          </a:xfrm>
          <a:prstGeom prst="rect">
            <a:avLst/>
          </a:prstGeom>
        </p:spPr>
      </p:pic>
      <p:pic>
        <p:nvPicPr>
          <p:cNvPr id="11" name="Picture 2" descr="Z:\Clients\X, Y , Z\YouGov\Job Ref 4754 - Template Refinements\Artwork\Designer Artwork - Icons, EPS Illustrator Files\logo.pn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95954" b="73020"/>
          <a:stretch/>
        </p:blipFill>
        <p:spPr bwMode="auto">
          <a:xfrm>
            <a:off x="8740775" y="6139689"/>
            <a:ext cx="45719" cy="6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53480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4_Intro slid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0"/>
            <a:ext cx="4141694" cy="6858000"/>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latin typeface="Calibri" panose="020F0502020204030204" pitchFamily="34" charset="0"/>
            </a:endParaRPr>
          </a:p>
        </p:txBody>
      </p:sp>
      <p:sp>
        <p:nvSpPr>
          <p:cNvPr id="9" name="Text Placeholder 8"/>
          <p:cNvSpPr>
            <a:spLocks noGrp="1"/>
          </p:cNvSpPr>
          <p:nvPr userDrawn="1">
            <p:ph type="body" sz="quarter" idx="10" hasCustomPrompt="1"/>
          </p:nvPr>
        </p:nvSpPr>
        <p:spPr>
          <a:xfrm>
            <a:off x="484093" y="3933826"/>
            <a:ext cx="3241676" cy="2078800"/>
          </a:xfrm>
          <a:prstGeom prst="rect">
            <a:avLst/>
          </a:prstGeom>
        </p:spPr>
        <p:txBody>
          <a:bodyPr>
            <a:normAutofit/>
          </a:bodyPr>
          <a:lstStyle>
            <a:lvl1pPr marL="0" indent="0" algn="l">
              <a:spcBef>
                <a:spcPts val="0"/>
              </a:spcBef>
              <a:buNone/>
              <a:defRPr sz="2400" i="0" baseline="0">
                <a:solidFill>
                  <a:schemeClr val="bg1"/>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7" name="Picture Placeholder 2"/>
          <p:cNvSpPr>
            <a:spLocks noGrp="1"/>
          </p:cNvSpPr>
          <p:nvPr>
            <p:ph type="pic" sz="quarter" idx="11"/>
          </p:nvPr>
        </p:nvSpPr>
        <p:spPr>
          <a:xfrm>
            <a:off x="4389120" y="277804"/>
            <a:ext cx="4754879" cy="3060000"/>
          </a:xfrm>
          <a:solidFill>
            <a:schemeClr val="bg2">
              <a:lumMod val="20000"/>
              <a:lumOff val="80000"/>
            </a:schemeClr>
          </a:solidFill>
        </p:spPr>
        <p:txBody>
          <a:bodyPr/>
          <a:lstStyle/>
          <a:p>
            <a:r>
              <a:rPr lang="en-US"/>
              <a:t>Click icon to add picture</a:t>
            </a:r>
            <a:endParaRPr lang="en-GB"/>
          </a:p>
        </p:txBody>
      </p:sp>
      <p:sp>
        <p:nvSpPr>
          <p:cNvPr id="8" name="Picture Placeholder 2"/>
          <p:cNvSpPr>
            <a:spLocks noGrp="1"/>
          </p:cNvSpPr>
          <p:nvPr>
            <p:ph type="pic" sz="quarter" idx="12"/>
          </p:nvPr>
        </p:nvSpPr>
        <p:spPr>
          <a:xfrm>
            <a:off x="4366018" y="3466213"/>
            <a:ext cx="4776395" cy="3060000"/>
          </a:xfrm>
          <a:solidFill>
            <a:schemeClr val="bg2">
              <a:lumMod val="20000"/>
              <a:lumOff val="80000"/>
            </a:schemeClr>
          </a:solidFill>
        </p:spPr>
        <p:txBody>
          <a:bodyPr/>
          <a:lstStyle/>
          <a:p>
            <a:r>
              <a:rPr lang="en-US"/>
              <a:t>Click icon to add picture</a:t>
            </a:r>
            <a:endParaRPr lang="en-GB"/>
          </a:p>
        </p:txBody>
      </p:sp>
      <p:sp>
        <p:nvSpPr>
          <p:cNvPr id="14" name="Text Placeholder 2"/>
          <p:cNvSpPr>
            <a:spLocks noGrp="1"/>
          </p:cNvSpPr>
          <p:nvPr>
            <p:ph type="body" sz="quarter" idx="13" hasCustomPrompt="1"/>
          </p:nvPr>
        </p:nvSpPr>
        <p:spPr>
          <a:xfrm>
            <a:off x="480146" y="196855"/>
            <a:ext cx="3236912" cy="3766712"/>
          </a:xfrm>
        </p:spPr>
        <p:txBody>
          <a:bodyPr anchor="b" anchorCtr="0">
            <a:normAutofit/>
          </a:bodyPr>
          <a:lstStyle>
            <a:lvl1pPr marL="0" indent="0">
              <a:spcBef>
                <a:spcPts val="0"/>
              </a:spcBef>
              <a:buNone/>
              <a:defRPr sz="4800" b="0">
                <a:solidFill>
                  <a:schemeClr val="bg1"/>
                </a:solidFill>
              </a:defRPr>
            </a:lvl1pPr>
          </a:lstStyle>
          <a:p>
            <a:pPr lvl="0"/>
            <a:r>
              <a:rPr lang="en-US" dirty="0"/>
              <a:t>Quote or statement</a:t>
            </a:r>
          </a:p>
        </p:txBody>
      </p:sp>
      <p:sp>
        <p:nvSpPr>
          <p:cNvPr id="15" name="Rectangle 14"/>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13583795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Intro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latin typeface="Calibri" panose="020F0502020204030204" pitchFamily="34" charset="0"/>
            </a:endParaRPr>
          </a:p>
        </p:txBody>
      </p:sp>
      <p:sp>
        <p:nvSpPr>
          <p:cNvPr id="9" name="Text Placeholder 8"/>
          <p:cNvSpPr>
            <a:spLocks noGrp="1"/>
          </p:cNvSpPr>
          <p:nvPr userDrawn="1">
            <p:ph type="body" sz="quarter" idx="10" hasCustomPrompt="1"/>
          </p:nvPr>
        </p:nvSpPr>
        <p:spPr>
          <a:xfrm>
            <a:off x="282443" y="3070642"/>
            <a:ext cx="8580597" cy="792783"/>
          </a:xfrm>
          <a:prstGeom prst="rect">
            <a:avLst/>
          </a:prstGeom>
        </p:spPr>
        <p:txBody>
          <a:bodyPr lIns="90000">
            <a:noAutofit/>
          </a:bodyPr>
          <a:lstStyle>
            <a:lvl1pPr marL="0" indent="0" algn="l">
              <a:spcBef>
                <a:spcPts val="0"/>
              </a:spcBef>
              <a:buNone/>
              <a:defRPr sz="2400" i="1" baseline="0">
                <a:solidFill>
                  <a:schemeClr val="bg1"/>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7" name="Text Placeholder 2"/>
          <p:cNvSpPr>
            <a:spLocks noGrp="1"/>
          </p:cNvSpPr>
          <p:nvPr>
            <p:ph type="body" sz="quarter" idx="13" hasCustomPrompt="1"/>
          </p:nvPr>
        </p:nvSpPr>
        <p:spPr>
          <a:xfrm>
            <a:off x="282575" y="196855"/>
            <a:ext cx="8580438" cy="2822390"/>
          </a:xfrm>
        </p:spPr>
        <p:txBody>
          <a:bodyPr anchor="b" anchorCtr="0">
            <a:normAutofit/>
          </a:bodyPr>
          <a:lstStyle>
            <a:lvl1pPr marL="0" indent="0">
              <a:spcBef>
                <a:spcPts val="0"/>
              </a:spcBef>
              <a:buNone/>
              <a:defRPr sz="4800" b="0">
                <a:solidFill>
                  <a:schemeClr val="bg1"/>
                </a:solidFill>
              </a:defRPr>
            </a:lvl1pPr>
          </a:lstStyle>
          <a:p>
            <a:pPr lvl="0"/>
            <a:r>
              <a:rPr lang="en-US" dirty="0"/>
              <a:t>Quote or Question</a:t>
            </a:r>
          </a:p>
        </p:txBody>
      </p:sp>
    </p:spTree>
    <p:extLst>
      <p:ext uri="{BB962C8B-B14F-4D97-AF65-F5344CB8AC3E}">
        <p14:creationId xmlns:p14="http://schemas.microsoft.com/office/powerpoint/2010/main" val="202925987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2">
    <p:bg>
      <p:bgPr>
        <a:solidFill>
          <a:schemeClr val="bg1"/>
        </a:solidFill>
        <a:effectLst/>
      </p:bgPr>
    </p:bg>
    <p:spTree>
      <p:nvGrpSpPr>
        <p:cNvPr id="1" name=""/>
        <p:cNvGrpSpPr/>
        <p:nvPr/>
      </p:nvGrpSpPr>
      <p:grpSpPr>
        <a:xfrm>
          <a:off x="0" y="0"/>
          <a:ext cx="0" cy="0"/>
          <a:chOff x="0" y="0"/>
          <a:chExt cx="0" cy="0"/>
        </a:xfrm>
      </p:grpSpPr>
      <p:sp>
        <p:nvSpPr>
          <p:cNvPr id="13" name="Text Placeholder 8"/>
          <p:cNvSpPr>
            <a:spLocks noGrp="1"/>
          </p:cNvSpPr>
          <p:nvPr>
            <p:ph type="body" sz="quarter" idx="10" hasCustomPrompt="1"/>
          </p:nvPr>
        </p:nvSpPr>
        <p:spPr>
          <a:xfrm>
            <a:off x="282442" y="2024063"/>
            <a:ext cx="8580569" cy="683481"/>
          </a:xfrm>
          <a:prstGeom prst="rect">
            <a:avLst/>
          </a:prstGeom>
        </p:spPr>
        <p:txBody>
          <a:bodyPr>
            <a:normAutofit/>
          </a:bodyPr>
          <a:lstStyle>
            <a:lvl1pPr marL="0" indent="0" algn="l">
              <a:spcBef>
                <a:spcPts val="0"/>
              </a:spcBef>
              <a:buNone/>
              <a:defRPr sz="2400" i="0" baseline="0">
                <a:solidFill>
                  <a:srgbClr val="595959"/>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16" name="Text Placeholder 6"/>
          <p:cNvSpPr>
            <a:spLocks noGrp="1"/>
          </p:cNvSpPr>
          <p:nvPr>
            <p:ph type="body" sz="quarter" idx="1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Section</a:t>
            </a:r>
          </a:p>
        </p:txBody>
      </p:sp>
      <p:pic>
        <p:nvPicPr>
          <p:cNvPr id="12" name="Picture 11" descr="YouGovTrans.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043617" y="6079297"/>
            <a:ext cx="1757610" cy="408746"/>
          </a:xfrm>
          <a:prstGeom prst="rect">
            <a:avLst/>
          </a:prstGeom>
        </p:spPr>
      </p:pic>
      <p:sp>
        <p:nvSpPr>
          <p:cNvPr id="15" name="Rectangle 14"/>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102619162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3">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1376363"/>
            <a:ext cx="9144000" cy="4529137"/>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alibri" panose="020F0502020204030204" pitchFamily="34" charset="0"/>
            </a:endParaRPr>
          </a:p>
        </p:txBody>
      </p:sp>
      <p:sp>
        <p:nvSpPr>
          <p:cNvPr id="14" name="Text Placeholder 8"/>
          <p:cNvSpPr>
            <a:spLocks noGrp="1"/>
          </p:cNvSpPr>
          <p:nvPr>
            <p:ph type="body" sz="quarter" idx="10" hasCustomPrompt="1"/>
          </p:nvPr>
        </p:nvSpPr>
        <p:spPr>
          <a:xfrm>
            <a:off x="282445" y="1700213"/>
            <a:ext cx="8580568" cy="683481"/>
          </a:xfrm>
          <a:prstGeom prst="rect">
            <a:avLst/>
          </a:prstGeom>
        </p:spPr>
        <p:txBody>
          <a:bodyPr>
            <a:normAutofit/>
          </a:bodyPr>
          <a:lstStyle>
            <a:lvl1pPr marL="0" indent="0" algn="l">
              <a:spcBef>
                <a:spcPts val="0"/>
              </a:spcBef>
              <a:buNone/>
              <a:defRPr sz="2400" i="0" baseline="0">
                <a:solidFill>
                  <a:srgbClr val="595959"/>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12" name="Text Placeholder 6"/>
          <p:cNvSpPr>
            <a:spLocks noGrp="1"/>
          </p:cNvSpPr>
          <p:nvPr>
            <p:ph type="body" sz="quarter" idx="1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Section</a:t>
            </a:r>
          </a:p>
        </p:txBody>
      </p:sp>
      <p:pic>
        <p:nvPicPr>
          <p:cNvPr id="15" name="Picture 14" descr="YouGovTrans.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043617" y="6079297"/>
            <a:ext cx="1757610" cy="408746"/>
          </a:xfrm>
          <a:prstGeom prst="rect">
            <a:avLst/>
          </a:prstGeom>
        </p:spPr>
      </p:pic>
      <p:sp>
        <p:nvSpPr>
          <p:cNvPr id="17" name="Rectangle 16"/>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227327499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text">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a:xfrm>
            <a:off x="282575" y="1376364"/>
            <a:ext cx="8580438" cy="4616449"/>
          </a:xfrm>
        </p:spPr>
        <p:txBody>
          <a:bodyPr>
            <a:normAutofit/>
          </a:bodyPr>
          <a:lstStyle>
            <a:lvl1pPr>
              <a:defRPr sz="3200">
                <a:solidFill>
                  <a:srgbClr val="595959"/>
                </a:solidFill>
              </a:defRPr>
            </a:lvl1pPr>
            <a:lvl2pPr>
              <a:defRPr sz="2800">
                <a:solidFill>
                  <a:srgbClr val="595959"/>
                </a:solidFill>
              </a:defRPr>
            </a:lvl2pPr>
            <a:lvl3pPr>
              <a:defRPr sz="2400">
                <a:solidFill>
                  <a:srgbClr val="595959"/>
                </a:solidFill>
              </a:defRPr>
            </a:lvl3pPr>
            <a:lvl4pPr>
              <a:defRPr sz="2400">
                <a:solidFill>
                  <a:srgbClr val="595959"/>
                </a:solidFill>
              </a:defRPr>
            </a:lvl4pPr>
            <a:lvl5pPr>
              <a:defRPr sz="2400">
                <a:solidFill>
                  <a:srgbClr val="59595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1" name="Text Placeholder 6"/>
          <p:cNvSpPr>
            <a:spLocks noGrp="1"/>
          </p:cNvSpPr>
          <p:nvPr>
            <p:ph type="body" sz="quarter" idx="1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225622326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0" name="Rectangle 19"/>
          <p:cNvSpPr/>
          <p:nvPr userDrawn="1"/>
        </p:nvSpPr>
        <p:spPr>
          <a:xfrm>
            <a:off x="6192838" y="2744303"/>
            <a:ext cx="2664170" cy="688489"/>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alibri" panose="020F0502020204030204" pitchFamily="34" charset="0"/>
            </a:endParaRPr>
          </a:p>
        </p:txBody>
      </p:sp>
      <p:sp>
        <p:nvSpPr>
          <p:cNvPr id="21" name="Rectangle 20"/>
          <p:cNvSpPr/>
          <p:nvPr userDrawn="1"/>
        </p:nvSpPr>
        <p:spPr>
          <a:xfrm>
            <a:off x="6192838" y="3936385"/>
            <a:ext cx="2664170" cy="688489"/>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alibri" panose="020F0502020204030204" pitchFamily="34" charset="0"/>
            </a:endParaRPr>
          </a:p>
        </p:txBody>
      </p:sp>
      <p:sp>
        <p:nvSpPr>
          <p:cNvPr id="22" name="Rectangle 21"/>
          <p:cNvSpPr/>
          <p:nvPr userDrawn="1"/>
        </p:nvSpPr>
        <p:spPr>
          <a:xfrm>
            <a:off x="6192838" y="5128467"/>
            <a:ext cx="2664170" cy="688489"/>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alibri" panose="020F0502020204030204" pitchFamily="34" charset="0"/>
            </a:endParaRPr>
          </a:p>
        </p:txBody>
      </p:sp>
      <p:sp>
        <p:nvSpPr>
          <p:cNvPr id="19" name="Rectangle 18"/>
          <p:cNvSpPr/>
          <p:nvPr userDrawn="1"/>
        </p:nvSpPr>
        <p:spPr>
          <a:xfrm>
            <a:off x="6192838" y="1552221"/>
            <a:ext cx="2664170" cy="688489"/>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nvGrpSpPr>
          <p:cNvPr id="5" name="Group 4"/>
          <p:cNvGrpSpPr/>
          <p:nvPr userDrawn="1"/>
        </p:nvGrpSpPr>
        <p:grpSpPr>
          <a:xfrm>
            <a:off x="4643438" y="1376363"/>
            <a:ext cx="1620202" cy="1040204"/>
            <a:chOff x="0" y="2162"/>
            <a:chExt cx="1620202" cy="1040204"/>
          </a:xfrm>
        </p:grpSpPr>
        <p:sp>
          <p:nvSpPr>
            <p:cNvPr id="6" name="Rounded Rectangle 5"/>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latin typeface="Calibri" panose="020F0502020204030204" pitchFamily="34" charset="0"/>
              </a:endParaRPr>
            </a:p>
          </p:txBody>
        </p:sp>
      </p:grpSp>
      <p:grpSp>
        <p:nvGrpSpPr>
          <p:cNvPr id="8" name="Group 7"/>
          <p:cNvGrpSpPr/>
          <p:nvPr userDrawn="1"/>
        </p:nvGrpSpPr>
        <p:grpSpPr>
          <a:xfrm>
            <a:off x="4643438" y="2568445"/>
            <a:ext cx="1620202" cy="1040204"/>
            <a:chOff x="0" y="2162"/>
            <a:chExt cx="1620202" cy="1040204"/>
          </a:xfrm>
        </p:grpSpPr>
        <p:sp>
          <p:nvSpPr>
            <p:cNvPr id="9" name="Rounded Rectangle 8"/>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GB" sz="1600" kern="1200" dirty="0">
                <a:latin typeface="Calibri" panose="020F0502020204030204" pitchFamily="34" charset="0"/>
              </a:endParaRPr>
            </a:p>
          </p:txBody>
        </p:sp>
      </p:grpSp>
      <p:grpSp>
        <p:nvGrpSpPr>
          <p:cNvPr id="11" name="Group 10"/>
          <p:cNvGrpSpPr/>
          <p:nvPr userDrawn="1"/>
        </p:nvGrpSpPr>
        <p:grpSpPr>
          <a:xfrm>
            <a:off x="4643438" y="3760527"/>
            <a:ext cx="1620202" cy="1040204"/>
            <a:chOff x="0" y="2162"/>
            <a:chExt cx="1620202" cy="1040204"/>
          </a:xfrm>
        </p:grpSpPr>
        <p:sp>
          <p:nvSpPr>
            <p:cNvPr id="12" name="Rounded Rectangle 11"/>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GB" sz="1600" kern="1200" dirty="0">
                <a:latin typeface="Calibri" panose="020F0502020204030204" pitchFamily="34" charset="0"/>
              </a:endParaRPr>
            </a:p>
          </p:txBody>
        </p:sp>
      </p:grpSp>
      <p:grpSp>
        <p:nvGrpSpPr>
          <p:cNvPr id="14" name="Group 13"/>
          <p:cNvGrpSpPr/>
          <p:nvPr userDrawn="1"/>
        </p:nvGrpSpPr>
        <p:grpSpPr>
          <a:xfrm>
            <a:off x="4643438" y="4952609"/>
            <a:ext cx="1620202" cy="1040204"/>
            <a:chOff x="0" y="2162"/>
            <a:chExt cx="1620202" cy="1040204"/>
          </a:xfrm>
        </p:grpSpPr>
        <p:sp>
          <p:nvSpPr>
            <p:cNvPr id="15" name="Rounded Rectangle 14"/>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GB" sz="1600" kern="1200" dirty="0">
                <a:latin typeface="Calibri" panose="020F0502020204030204" pitchFamily="34" charset="0"/>
              </a:endParaRPr>
            </a:p>
          </p:txBody>
        </p:sp>
      </p:grpSp>
      <p:sp>
        <p:nvSpPr>
          <p:cNvPr id="18" name="Picture Placeholder 17"/>
          <p:cNvSpPr>
            <a:spLocks noGrp="1"/>
          </p:cNvSpPr>
          <p:nvPr>
            <p:ph type="pic" sz="quarter" idx="12"/>
          </p:nvPr>
        </p:nvSpPr>
        <p:spPr>
          <a:xfrm>
            <a:off x="282575" y="1376363"/>
            <a:ext cx="4217987" cy="4608000"/>
          </a:xfrm>
        </p:spPr>
        <p:txBody>
          <a:bodyPr/>
          <a:lstStyle/>
          <a:p>
            <a:r>
              <a:rPr lang="en-US"/>
              <a:t>Click icon to add picture</a:t>
            </a:r>
            <a:endParaRPr lang="en-GB"/>
          </a:p>
        </p:txBody>
      </p:sp>
      <p:sp>
        <p:nvSpPr>
          <p:cNvPr id="24" name="Text Placeholder 23"/>
          <p:cNvSpPr>
            <a:spLocks noGrp="1"/>
          </p:cNvSpPr>
          <p:nvPr>
            <p:ph type="body" sz="quarter" idx="13"/>
          </p:nvPr>
        </p:nvSpPr>
        <p:spPr>
          <a:xfrm>
            <a:off x="6293225" y="1549400"/>
            <a:ext cx="2569788" cy="688975"/>
          </a:xfrm>
        </p:spPr>
        <p:txBody>
          <a:bodyPr anchor="ctr"/>
          <a:lstStyle>
            <a:lvl1pPr marL="0" indent="0">
              <a:buNone/>
              <a:defRPr>
                <a:solidFill>
                  <a:schemeClr val="bg1"/>
                </a:solidFill>
              </a:defRPr>
            </a:lvl1pPr>
          </a:lstStyle>
          <a:p>
            <a:pPr lvl="0"/>
            <a:r>
              <a:rPr lang="en-US"/>
              <a:t>Click to edit Master text styles</a:t>
            </a:r>
          </a:p>
        </p:txBody>
      </p:sp>
      <p:sp>
        <p:nvSpPr>
          <p:cNvPr id="25" name="Text Placeholder 23"/>
          <p:cNvSpPr>
            <a:spLocks noGrp="1"/>
          </p:cNvSpPr>
          <p:nvPr>
            <p:ph type="body" sz="quarter" idx="14"/>
          </p:nvPr>
        </p:nvSpPr>
        <p:spPr>
          <a:xfrm>
            <a:off x="6293224" y="2732741"/>
            <a:ext cx="2569789" cy="688975"/>
          </a:xfrm>
        </p:spPr>
        <p:txBody>
          <a:bodyPr anchor="ctr"/>
          <a:lstStyle>
            <a:lvl1pPr marL="0" indent="0">
              <a:buNone/>
              <a:defRPr>
                <a:solidFill>
                  <a:schemeClr val="bg1"/>
                </a:solidFill>
              </a:defRPr>
            </a:lvl1pPr>
          </a:lstStyle>
          <a:p>
            <a:pPr lvl="0"/>
            <a:r>
              <a:rPr lang="en-US"/>
              <a:t>Click to edit Master text styles</a:t>
            </a:r>
          </a:p>
        </p:txBody>
      </p:sp>
      <p:sp>
        <p:nvSpPr>
          <p:cNvPr id="26" name="Text Placeholder 23"/>
          <p:cNvSpPr>
            <a:spLocks noGrp="1"/>
          </p:cNvSpPr>
          <p:nvPr>
            <p:ph type="body" sz="quarter" idx="15"/>
          </p:nvPr>
        </p:nvSpPr>
        <p:spPr>
          <a:xfrm>
            <a:off x="6293225" y="3947234"/>
            <a:ext cx="2569788" cy="688975"/>
          </a:xfrm>
        </p:spPr>
        <p:txBody>
          <a:bodyPr anchor="ctr"/>
          <a:lstStyle>
            <a:lvl1pPr marL="0" indent="0">
              <a:buNone/>
              <a:defRPr>
                <a:solidFill>
                  <a:schemeClr val="bg1"/>
                </a:solidFill>
              </a:defRPr>
            </a:lvl1pPr>
          </a:lstStyle>
          <a:p>
            <a:pPr lvl="0"/>
            <a:r>
              <a:rPr lang="en-US"/>
              <a:t>Click to edit Master text styles</a:t>
            </a:r>
          </a:p>
        </p:txBody>
      </p:sp>
      <p:sp>
        <p:nvSpPr>
          <p:cNvPr id="27" name="Text Placeholder 23"/>
          <p:cNvSpPr>
            <a:spLocks noGrp="1"/>
          </p:cNvSpPr>
          <p:nvPr>
            <p:ph type="body" sz="quarter" idx="16"/>
          </p:nvPr>
        </p:nvSpPr>
        <p:spPr>
          <a:xfrm>
            <a:off x="6293224" y="5119817"/>
            <a:ext cx="2569789" cy="688975"/>
          </a:xfrm>
        </p:spPr>
        <p:txBody>
          <a:bodyPr anchor="ctr"/>
          <a:lstStyle>
            <a:lvl1pPr marL="0" indent="0">
              <a:buNone/>
              <a:defRPr>
                <a:solidFill>
                  <a:schemeClr val="bg1"/>
                </a:solidFill>
              </a:defRPr>
            </a:lvl1pPr>
          </a:lstStyle>
          <a:p>
            <a:pPr lvl="0"/>
            <a:r>
              <a:rPr lang="en-US"/>
              <a:t>Click to edit Master text styles</a:t>
            </a:r>
          </a:p>
        </p:txBody>
      </p:sp>
      <p:sp>
        <p:nvSpPr>
          <p:cNvPr id="29" name="Text Placeholder 6"/>
          <p:cNvSpPr>
            <a:spLocks noGrp="1"/>
          </p:cNvSpPr>
          <p:nvPr>
            <p:ph type="body" sz="quarter" idx="17"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367934671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4" name="Text Placeholder 23"/>
          <p:cNvSpPr>
            <a:spLocks noGrp="1"/>
          </p:cNvSpPr>
          <p:nvPr>
            <p:ph type="body" sz="quarter" idx="13"/>
          </p:nvPr>
        </p:nvSpPr>
        <p:spPr>
          <a:xfrm>
            <a:off x="282576" y="1549400"/>
            <a:ext cx="2510548" cy="688975"/>
          </a:xfrm>
          <a:solidFill>
            <a:schemeClr val="bg2">
              <a:lumMod val="60000"/>
              <a:lumOff val="40000"/>
            </a:schemeClr>
          </a:solidFill>
        </p:spPr>
        <p:txBody>
          <a:bodyPr anchor="ctr"/>
          <a:lstStyle>
            <a:lvl1pPr marL="0" indent="0">
              <a:buNone/>
              <a:defRPr>
                <a:solidFill>
                  <a:schemeClr val="bg1"/>
                </a:solidFill>
              </a:defRPr>
            </a:lvl1pPr>
          </a:lstStyle>
          <a:p>
            <a:pPr lvl="0"/>
            <a:r>
              <a:rPr lang="en-US"/>
              <a:t>Click to edit Master text styles</a:t>
            </a:r>
          </a:p>
        </p:txBody>
      </p:sp>
      <p:sp>
        <p:nvSpPr>
          <p:cNvPr id="25" name="Text Placeholder 23"/>
          <p:cNvSpPr>
            <a:spLocks noGrp="1"/>
          </p:cNvSpPr>
          <p:nvPr>
            <p:ph type="body" sz="quarter" idx="14"/>
          </p:nvPr>
        </p:nvSpPr>
        <p:spPr>
          <a:xfrm>
            <a:off x="281612" y="2732741"/>
            <a:ext cx="2511511" cy="688975"/>
          </a:xfrm>
          <a:solidFill>
            <a:schemeClr val="bg2">
              <a:lumMod val="60000"/>
              <a:lumOff val="40000"/>
            </a:schemeClr>
          </a:solidFill>
        </p:spPr>
        <p:txBody>
          <a:bodyPr anchor="ctr"/>
          <a:lstStyle>
            <a:lvl1pPr marL="0" indent="0">
              <a:buNone/>
              <a:defRPr>
                <a:solidFill>
                  <a:schemeClr val="bg1"/>
                </a:solidFill>
              </a:defRPr>
            </a:lvl1pPr>
          </a:lstStyle>
          <a:p>
            <a:pPr lvl="0"/>
            <a:r>
              <a:rPr lang="en-US"/>
              <a:t>Click to edit Master text styles</a:t>
            </a:r>
          </a:p>
        </p:txBody>
      </p:sp>
      <p:sp>
        <p:nvSpPr>
          <p:cNvPr id="26" name="Text Placeholder 23"/>
          <p:cNvSpPr>
            <a:spLocks noGrp="1"/>
          </p:cNvSpPr>
          <p:nvPr>
            <p:ph type="body" sz="quarter" idx="15"/>
          </p:nvPr>
        </p:nvSpPr>
        <p:spPr>
          <a:xfrm>
            <a:off x="281256" y="3947234"/>
            <a:ext cx="2511867" cy="688975"/>
          </a:xfrm>
          <a:solidFill>
            <a:schemeClr val="bg2">
              <a:lumMod val="60000"/>
              <a:lumOff val="40000"/>
            </a:schemeClr>
          </a:solidFill>
        </p:spPr>
        <p:txBody>
          <a:bodyPr anchor="ctr"/>
          <a:lstStyle>
            <a:lvl1pPr marL="0" indent="0">
              <a:buNone/>
              <a:defRPr>
                <a:solidFill>
                  <a:schemeClr val="bg1"/>
                </a:solidFill>
              </a:defRPr>
            </a:lvl1pPr>
          </a:lstStyle>
          <a:p>
            <a:pPr lvl="0"/>
            <a:r>
              <a:rPr lang="en-US"/>
              <a:t>Click to edit Master text styles</a:t>
            </a:r>
          </a:p>
        </p:txBody>
      </p:sp>
      <p:sp>
        <p:nvSpPr>
          <p:cNvPr id="27" name="Text Placeholder 23"/>
          <p:cNvSpPr>
            <a:spLocks noGrp="1"/>
          </p:cNvSpPr>
          <p:nvPr>
            <p:ph type="body" sz="quarter" idx="16"/>
          </p:nvPr>
        </p:nvSpPr>
        <p:spPr>
          <a:xfrm>
            <a:off x="282576" y="5119817"/>
            <a:ext cx="2510548" cy="688975"/>
          </a:xfrm>
          <a:solidFill>
            <a:schemeClr val="bg2">
              <a:lumMod val="60000"/>
              <a:lumOff val="40000"/>
            </a:schemeClr>
          </a:solidFill>
        </p:spPr>
        <p:txBody>
          <a:bodyPr anchor="ctr"/>
          <a:lstStyle>
            <a:lvl1pPr marL="0" indent="0">
              <a:buNone/>
              <a:defRPr>
                <a:solidFill>
                  <a:schemeClr val="bg1"/>
                </a:solidFill>
              </a:defRPr>
            </a:lvl1pPr>
          </a:lstStyle>
          <a:p>
            <a:pPr lvl="0"/>
            <a:r>
              <a:rPr lang="en-US"/>
              <a:t>Click to edit Master text styles</a:t>
            </a:r>
          </a:p>
        </p:txBody>
      </p:sp>
      <p:sp>
        <p:nvSpPr>
          <p:cNvPr id="18" name="Picture Placeholder 17"/>
          <p:cNvSpPr>
            <a:spLocks noGrp="1"/>
          </p:cNvSpPr>
          <p:nvPr>
            <p:ph type="pic" sz="quarter" idx="12"/>
          </p:nvPr>
        </p:nvSpPr>
        <p:spPr>
          <a:xfrm>
            <a:off x="4533901" y="1376363"/>
            <a:ext cx="4329112" cy="4608000"/>
          </a:xfrm>
        </p:spPr>
        <p:txBody>
          <a:bodyPr/>
          <a:lstStyle/>
          <a:p>
            <a:r>
              <a:rPr lang="en-US"/>
              <a:t>Click icon to add picture</a:t>
            </a:r>
            <a:endParaRPr lang="en-GB"/>
          </a:p>
        </p:txBody>
      </p:sp>
      <p:grpSp>
        <p:nvGrpSpPr>
          <p:cNvPr id="5" name="Group 4"/>
          <p:cNvGrpSpPr/>
          <p:nvPr userDrawn="1"/>
        </p:nvGrpSpPr>
        <p:grpSpPr>
          <a:xfrm>
            <a:off x="2793123" y="1376363"/>
            <a:ext cx="1620202" cy="1040204"/>
            <a:chOff x="0" y="2162"/>
            <a:chExt cx="1620202" cy="1040204"/>
          </a:xfrm>
        </p:grpSpPr>
        <p:sp>
          <p:nvSpPr>
            <p:cNvPr id="6" name="Rounded Rectangle 5"/>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GB" sz="1600" kern="1200" dirty="0">
                <a:latin typeface="Calibri" panose="020F0502020204030204" pitchFamily="34" charset="0"/>
              </a:endParaRPr>
            </a:p>
          </p:txBody>
        </p:sp>
      </p:grpSp>
      <p:grpSp>
        <p:nvGrpSpPr>
          <p:cNvPr id="8" name="Group 7"/>
          <p:cNvGrpSpPr/>
          <p:nvPr userDrawn="1"/>
        </p:nvGrpSpPr>
        <p:grpSpPr>
          <a:xfrm>
            <a:off x="2793123" y="2568445"/>
            <a:ext cx="1620202" cy="1040204"/>
            <a:chOff x="0" y="2162"/>
            <a:chExt cx="1620202" cy="1040204"/>
          </a:xfrm>
        </p:grpSpPr>
        <p:sp>
          <p:nvSpPr>
            <p:cNvPr id="9" name="Rounded Rectangle 8"/>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GB" sz="1600" kern="1200" dirty="0">
                <a:latin typeface="Calibri" panose="020F0502020204030204" pitchFamily="34" charset="0"/>
              </a:endParaRPr>
            </a:p>
          </p:txBody>
        </p:sp>
      </p:grpSp>
      <p:grpSp>
        <p:nvGrpSpPr>
          <p:cNvPr id="11" name="Group 10"/>
          <p:cNvGrpSpPr/>
          <p:nvPr userDrawn="1"/>
        </p:nvGrpSpPr>
        <p:grpSpPr>
          <a:xfrm>
            <a:off x="2793123" y="3760527"/>
            <a:ext cx="1620202" cy="1040204"/>
            <a:chOff x="0" y="2162"/>
            <a:chExt cx="1620202" cy="1040204"/>
          </a:xfrm>
        </p:grpSpPr>
        <p:sp>
          <p:nvSpPr>
            <p:cNvPr id="12" name="Rounded Rectangle 11"/>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GB" sz="1600" kern="1200" dirty="0">
                <a:latin typeface="Calibri" panose="020F0502020204030204" pitchFamily="34" charset="0"/>
              </a:endParaRPr>
            </a:p>
          </p:txBody>
        </p:sp>
      </p:grpSp>
      <p:grpSp>
        <p:nvGrpSpPr>
          <p:cNvPr id="14" name="Group 13"/>
          <p:cNvGrpSpPr/>
          <p:nvPr userDrawn="1"/>
        </p:nvGrpSpPr>
        <p:grpSpPr>
          <a:xfrm>
            <a:off x="2793123" y="4952609"/>
            <a:ext cx="1620202" cy="1040204"/>
            <a:chOff x="0" y="2162"/>
            <a:chExt cx="1620202" cy="1040204"/>
          </a:xfrm>
        </p:grpSpPr>
        <p:sp>
          <p:nvSpPr>
            <p:cNvPr id="15" name="Rounded Rectangle 14"/>
            <p:cNvSpPr/>
            <p:nvPr userDrawn="1"/>
          </p:nvSpPr>
          <p:spPr>
            <a:xfrm>
              <a:off x="0" y="2162"/>
              <a:ext cx="1620202" cy="1040204"/>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Rounded Rectangle 4"/>
            <p:cNvSpPr/>
            <p:nvPr userDrawn="1"/>
          </p:nvSpPr>
          <p:spPr>
            <a:xfrm>
              <a:off x="50779" y="52941"/>
              <a:ext cx="1518644" cy="93864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GB" sz="1600" kern="1200" dirty="0">
                <a:latin typeface="Calibri" panose="020F0502020204030204" pitchFamily="34" charset="0"/>
              </a:endParaRPr>
            </a:p>
          </p:txBody>
        </p:sp>
      </p:grpSp>
      <p:sp>
        <p:nvSpPr>
          <p:cNvPr id="23" name="Text Placeholder 6"/>
          <p:cNvSpPr>
            <a:spLocks noGrp="1"/>
          </p:cNvSpPr>
          <p:nvPr>
            <p:ph type="body" sz="quarter" idx="17"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76995706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Full text Subtitle Question Objects">
    <p:spTree>
      <p:nvGrpSpPr>
        <p:cNvPr id="1" name=""/>
        <p:cNvGrpSpPr/>
        <p:nvPr/>
      </p:nvGrpSpPr>
      <p:grpSpPr>
        <a:xfrm>
          <a:off x="0" y="0"/>
          <a:ext cx="0" cy="0"/>
          <a:chOff x="0" y="0"/>
          <a:chExt cx="0" cy="0"/>
        </a:xfrm>
      </p:grpSpPr>
      <p:sp>
        <p:nvSpPr>
          <p:cNvPr id="7" name="Picture Placeholder 2"/>
          <p:cNvSpPr>
            <a:spLocks noGrp="1"/>
          </p:cNvSpPr>
          <p:nvPr>
            <p:ph type="pic" sz="quarter" idx="24"/>
          </p:nvPr>
        </p:nvSpPr>
        <p:spPr>
          <a:xfrm>
            <a:off x="-1587" y="162352"/>
            <a:ext cx="9144000" cy="6695648"/>
          </a:xfrm>
          <a:solidFill>
            <a:schemeClr val="bg2">
              <a:lumMod val="60000"/>
              <a:lumOff val="40000"/>
            </a:schemeClr>
          </a:solidFill>
        </p:spPr>
        <p:txBody>
          <a:bodyPr/>
          <a:lstStyle>
            <a:lvl1pPr marL="0" indent="0">
              <a:buNone/>
              <a:defRPr/>
            </a:lvl1pPr>
          </a:lstStyle>
          <a:p>
            <a:r>
              <a:rPr lang="en-US"/>
              <a:t>Click icon to add picture</a:t>
            </a:r>
            <a:endParaRPr lang="en-GB" dirty="0"/>
          </a:p>
        </p:txBody>
      </p:sp>
      <p:sp>
        <p:nvSpPr>
          <p:cNvPr id="6" name="Text Placeholder 2"/>
          <p:cNvSpPr>
            <a:spLocks noGrp="1"/>
          </p:cNvSpPr>
          <p:nvPr>
            <p:ph type="body" sz="quarter" idx="18" hasCustomPrompt="1"/>
          </p:nvPr>
        </p:nvSpPr>
        <p:spPr>
          <a:xfrm>
            <a:off x="280988" y="5280025"/>
            <a:ext cx="8580438" cy="738188"/>
          </a:xfrm>
        </p:spPr>
        <p:txBody>
          <a:bodyPr tIns="36000" anchor="t" anchorCtr="0">
            <a:normAutofit/>
          </a:bodyPr>
          <a:lstStyle>
            <a:lvl1pPr marL="0" indent="0">
              <a:buNone/>
              <a:defRPr sz="2800" b="0" baseline="0">
                <a:solidFill>
                  <a:srgbClr val="595959"/>
                </a:solidFill>
              </a:defRPr>
            </a:lvl1pPr>
          </a:lstStyle>
          <a:p>
            <a:pPr lvl="0"/>
            <a:r>
              <a:rPr lang="en-US" dirty="0"/>
              <a:t>Insert Subtitle Text Here</a:t>
            </a:r>
          </a:p>
        </p:txBody>
      </p:sp>
      <p:sp>
        <p:nvSpPr>
          <p:cNvPr id="10" name="Text Placeholder 6"/>
          <p:cNvSpPr>
            <a:spLocks noGrp="1"/>
          </p:cNvSpPr>
          <p:nvPr>
            <p:ph type="body" sz="quarter" idx="14" hasCustomPrompt="1"/>
          </p:nvPr>
        </p:nvSpPr>
        <p:spPr>
          <a:xfrm>
            <a:off x="280194" y="3921918"/>
            <a:ext cx="8580438" cy="1307305"/>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
        <p:nvSpPr>
          <p:cNvPr id="11" name="Rectangle 10"/>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24963501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Full text Subtitle Question Objects">
    <p:spTree>
      <p:nvGrpSpPr>
        <p:cNvPr id="1" name=""/>
        <p:cNvGrpSpPr/>
        <p:nvPr/>
      </p:nvGrpSpPr>
      <p:grpSpPr>
        <a:xfrm>
          <a:off x="0" y="0"/>
          <a:ext cx="0" cy="0"/>
          <a:chOff x="0" y="0"/>
          <a:chExt cx="0" cy="0"/>
        </a:xfrm>
      </p:grpSpPr>
      <p:sp>
        <p:nvSpPr>
          <p:cNvPr id="7" name="Picture Placeholder 2"/>
          <p:cNvSpPr>
            <a:spLocks noGrp="1"/>
          </p:cNvSpPr>
          <p:nvPr>
            <p:ph type="pic" sz="quarter" idx="24"/>
          </p:nvPr>
        </p:nvSpPr>
        <p:spPr>
          <a:xfrm>
            <a:off x="0" y="162352"/>
            <a:ext cx="9144000" cy="6695648"/>
          </a:xfrm>
          <a:solidFill>
            <a:schemeClr val="bg2">
              <a:lumMod val="60000"/>
              <a:lumOff val="40000"/>
            </a:schemeClr>
          </a:solidFill>
        </p:spPr>
        <p:txBody>
          <a:bodyPr/>
          <a:lstStyle>
            <a:lvl1pPr marL="0" indent="0">
              <a:buNone/>
              <a:defRPr/>
            </a:lvl1pPr>
          </a:lstStyle>
          <a:p>
            <a:r>
              <a:rPr lang="en-US"/>
              <a:t>Click icon to add picture</a:t>
            </a:r>
            <a:endParaRPr lang="en-GB" dirty="0"/>
          </a:p>
        </p:txBody>
      </p:sp>
      <p:sp>
        <p:nvSpPr>
          <p:cNvPr id="6" name="Text Placeholder 2"/>
          <p:cNvSpPr>
            <a:spLocks noGrp="1"/>
          </p:cNvSpPr>
          <p:nvPr>
            <p:ph type="body" sz="quarter" idx="18" hasCustomPrompt="1"/>
          </p:nvPr>
        </p:nvSpPr>
        <p:spPr>
          <a:xfrm>
            <a:off x="282574" y="3407429"/>
            <a:ext cx="8580439" cy="792062"/>
          </a:xfrm>
        </p:spPr>
        <p:txBody>
          <a:bodyPr tIns="36000" anchor="t" anchorCtr="0">
            <a:normAutofit/>
          </a:bodyPr>
          <a:lstStyle>
            <a:lvl1pPr marL="0" indent="0">
              <a:buNone/>
              <a:defRPr sz="2800" b="0" baseline="0">
                <a:solidFill>
                  <a:srgbClr val="595959"/>
                </a:solidFill>
              </a:defRPr>
            </a:lvl1pPr>
          </a:lstStyle>
          <a:p>
            <a:pPr lvl="0"/>
            <a:r>
              <a:rPr lang="en-US" dirty="0"/>
              <a:t>Insert Subtitle Text Here</a:t>
            </a:r>
          </a:p>
        </p:txBody>
      </p:sp>
      <p:sp>
        <p:nvSpPr>
          <p:cNvPr id="10" name="Text Placeholder 6"/>
          <p:cNvSpPr>
            <a:spLocks noGrp="1"/>
          </p:cNvSpPr>
          <p:nvPr>
            <p:ph type="body" sz="quarter" idx="14" hasCustomPrompt="1"/>
          </p:nvPr>
        </p:nvSpPr>
        <p:spPr>
          <a:xfrm>
            <a:off x="280194" y="2023924"/>
            <a:ext cx="8580438" cy="1307305"/>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
        <p:nvSpPr>
          <p:cNvPr id="11" name="Rectangle 10"/>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3228643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Full text Subtitle Question Objects">
    <p:spTree>
      <p:nvGrpSpPr>
        <p:cNvPr id="1" name=""/>
        <p:cNvGrpSpPr/>
        <p:nvPr/>
      </p:nvGrpSpPr>
      <p:grpSpPr>
        <a:xfrm>
          <a:off x="0" y="0"/>
          <a:ext cx="0" cy="0"/>
          <a:chOff x="0" y="0"/>
          <a:chExt cx="0" cy="0"/>
        </a:xfrm>
      </p:grpSpPr>
      <p:sp>
        <p:nvSpPr>
          <p:cNvPr id="7" name="Picture Placeholder 2"/>
          <p:cNvSpPr>
            <a:spLocks noGrp="1"/>
          </p:cNvSpPr>
          <p:nvPr>
            <p:ph type="pic" sz="quarter" idx="24"/>
          </p:nvPr>
        </p:nvSpPr>
        <p:spPr>
          <a:xfrm>
            <a:off x="0" y="162352"/>
            <a:ext cx="9144000" cy="3771474"/>
          </a:xfrm>
          <a:solidFill>
            <a:schemeClr val="bg2">
              <a:lumMod val="60000"/>
              <a:lumOff val="40000"/>
            </a:schemeClr>
          </a:solidFill>
        </p:spPr>
        <p:txBody>
          <a:bodyPr/>
          <a:lstStyle>
            <a:lvl1pPr marL="0" indent="0">
              <a:buNone/>
              <a:defRPr/>
            </a:lvl1pPr>
          </a:lstStyle>
          <a:p>
            <a:r>
              <a:rPr lang="en-US"/>
              <a:t>Click icon to add picture</a:t>
            </a:r>
            <a:endParaRPr lang="en-GB" dirty="0"/>
          </a:p>
        </p:txBody>
      </p:sp>
      <p:sp>
        <p:nvSpPr>
          <p:cNvPr id="6" name="Text Placeholder 2"/>
          <p:cNvSpPr>
            <a:spLocks noGrp="1"/>
          </p:cNvSpPr>
          <p:nvPr>
            <p:ph type="body" sz="quarter" idx="18" hasCustomPrompt="1"/>
          </p:nvPr>
        </p:nvSpPr>
        <p:spPr>
          <a:xfrm>
            <a:off x="282575" y="5356226"/>
            <a:ext cx="8580438" cy="636587"/>
          </a:xfrm>
        </p:spPr>
        <p:txBody>
          <a:bodyPr tIns="36000" anchor="t" anchorCtr="0">
            <a:normAutofit/>
          </a:bodyPr>
          <a:lstStyle>
            <a:lvl1pPr marL="0" indent="0" algn="l">
              <a:buNone/>
              <a:defRPr sz="2800" b="0" baseline="0">
                <a:solidFill>
                  <a:srgbClr val="595959"/>
                </a:solidFill>
              </a:defRPr>
            </a:lvl1pPr>
          </a:lstStyle>
          <a:p>
            <a:pPr lvl="0"/>
            <a:r>
              <a:rPr lang="en-US" dirty="0"/>
              <a:t>Insert Subtitle Text Here</a:t>
            </a:r>
          </a:p>
        </p:txBody>
      </p:sp>
      <p:sp>
        <p:nvSpPr>
          <p:cNvPr id="10" name="Text Placeholder 6"/>
          <p:cNvSpPr>
            <a:spLocks noGrp="1"/>
          </p:cNvSpPr>
          <p:nvPr>
            <p:ph type="body" sz="quarter" idx="14" hasCustomPrompt="1"/>
          </p:nvPr>
        </p:nvSpPr>
        <p:spPr>
          <a:xfrm>
            <a:off x="280194" y="3921920"/>
            <a:ext cx="8580438" cy="1307305"/>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
        <p:nvSpPr>
          <p:cNvPr id="11" name="Rectangle 10"/>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302091100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06158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Full text Subtitle Question Objects">
    <p:spTree>
      <p:nvGrpSpPr>
        <p:cNvPr id="1" name=""/>
        <p:cNvGrpSpPr/>
        <p:nvPr/>
      </p:nvGrpSpPr>
      <p:grpSpPr>
        <a:xfrm>
          <a:off x="0" y="0"/>
          <a:ext cx="0" cy="0"/>
          <a:chOff x="0" y="0"/>
          <a:chExt cx="0" cy="0"/>
        </a:xfrm>
      </p:grpSpPr>
      <p:sp>
        <p:nvSpPr>
          <p:cNvPr id="5" name="Text Placeholder 2"/>
          <p:cNvSpPr>
            <a:spLocks noGrp="1"/>
          </p:cNvSpPr>
          <p:nvPr>
            <p:ph type="body" sz="quarter" idx="17" hasCustomPrompt="1"/>
          </p:nvPr>
        </p:nvSpPr>
        <p:spPr>
          <a:xfrm>
            <a:off x="282575" y="1682214"/>
            <a:ext cx="8580438" cy="413286"/>
          </a:xfrm>
        </p:spPr>
        <p:txBody>
          <a:bodyPr anchor="t">
            <a:normAutofit/>
          </a:bodyPr>
          <a:lstStyle>
            <a:lvl1pPr marL="0" indent="0">
              <a:buNone/>
              <a:defRPr sz="2000" i="1">
                <a:solidFill>
                  <a:srgbClr val="595959"/>
                </a:solidFill>
              </a:defRPr>
            </a:lvl1pPr>
          </a:lstStyle>
          <a:p>
            <a:pPr lvl="0"/>
            <a:r>
              <a:rPr lang="en-US" dirty="0"/>
              <a:t>Question Text</a:t>
            </a:r>
          </a:p>
        </p:txBody>
      </p:sp>
      <p:sp>
        <p:nvSpPr>
          <p:cNvPr id="6" name="Text Placeholder 2"/>
          <p:cNvSpPr>
            <a:spLocks noGrp="1"/>
          </p:cNvSpPr>
          <p:nvPr>
            <p:ph type="body" sz="quarter" idx="18" hasCustomPrompt="1"/>
          </p:nvPr>
        </p:nvSpPr>
        <p:spPr>
          <a:xfrm>
            <a:off x="282575" y="1065905"/>
            <a:ext cx="8580438" cy="533100"/>
          </a:xfrm>
        </p:spPr>
        <p:txBody>
          <a:bodyPr tIns="36000" anchor="t" anchorCtr="0">
            <a:normAutofit/>
          </a:bodyPr>
          <a:lstStyle>
            <a:lvl1pPr marL="0" indent="0">
              <a:spcBef>
                <a:spcPts val="0"/>
              </a:spcBef>
              <a:buNone/>
              <a:defRPr sz="2400" b="0" baseline="0">
                <a:solidFill>
                  <a:srgbClr val="595959"/>
                </a:solidFill>
              </a:defRPr>
            </a:lvl1pPr>
          </a:lstStyle>
          <a:p>
            <a:pPr lvl="0"/>
            <a:r>
              <a:rPr lang="en-US" dirty="0"/>
              <a:t>Insert Subtitle Text Here</a:t>
            </a:r>
          </a:p>
        </p:txBody>
      </p:sp>
      <p:sp>
        <p:nvSpPr>
          <p:cNvPr id="3" name="Content Placeholder 2"/>
          <p:cNvSpPr>
            <a:spLocks noGrp="1"/>
          </p:cNvSpPr>
          <p:nvPr>
            <p:ph sz="quarter" idx="23"/>
          </p:nvPr>
        </p:nvSpPr>
        <p:spPr>
          <a:xfrm>
            <a:off x="282575" y="2149958"/>
            <a:ext cx="8580438" cy="3476141"/>
          </a:xfrm>
        </p:spPr>
        <p:txBody>
          <a:bodyPr>
            <a:normAutofit/>
          </a:bodyPr>
          <a:lstStyle>
            <a:lvl1pPr>
              <a:defRPr sz="2800">
                <a:solidFill>
                  <a:srgbClr val="595959"/>
                </a:solidFill>
              </a:defRPr>
            </a:lvl1pPr>
            <a:lvl2pPr>
              <a:defRPr sz="2400">
                <a:solidFill>
                  <a:srgbClr val="595959"/>
                </a:solidFill>
              </a:defRPr>
            </a:lvl2pPr>
            <a:lvl3pPr>
              <a:defRPr sz="2000">
                <a:solidFill>
                  <a:srgbClr val="595959"/>
                </a:solidFill>
              </a:defRPr>
            </a:lvl3pPr>
            <a:lvl4pPr>
              <a:defRPr sz="2000">
                <a:solidFill>
                  <a:srgbClr val="595959"/>
                </a:solidFill>
              </a:defRPr>
            </a:lvl4pPr>
            <a:lvl5pPr>
              <a:defRPr sz="200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4"/>
          <p:cNvSpPr>
            <a:spLocks noGrp="1"/>
          </p:cNvSpPr>
          <p:nvPr>
            <p:ph sz="quarter" idx="15" hasCustomPrompt="1"/>
          </p:nvPr>
        </p:nvSpPr>
        <p:spPr>
          <a:xfrm>
            <a:off x="282426" y="5699126"/>
            <a:ext cx="8571212"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4"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316819993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Full text Subtitle Question Objects">
    <p:spTree>
      <p:nvGrpSpPr>
        <p:cNvPr id="1" name=""/>
        <p:cNvGrpSpPr/>
        <p:nvPr/>
      </p:nvGrpSpPr>
      <p:grpSpPr>
        <a:xfrm>
          <a:off x="0" y="0"/>
          <a:ext cx="0" cy="0"/>
          <a:chOff x="0" y="0"/>
          <a:chExt cx="0" cy="0"/>
        </a:xfrm>
      </p:grpSpPr>
      <p:sp>
        <p:nvSpPr>
          <p:cNvPr id="6" name="Text Placeholder 2"/>
          <p:cNvSpPr>
            <a:spLocks noGrp="1"/>
          </p:cNvSpPr>
          <p:nvPr>
            <p:ph type="body" sz="quarter" idx="18" hasCustomPrompt="1"/>
          </p:nvPr>
        </p:nvSpPr>
        <p:spPr>
          <a:xfrm>
            <a:off x="282575" y="1051263"/>
            <a:ext cx="8580438" cy="523537"/>
          </a:xfrm>
        </p:spPr>
        <p:txBody>
          <a:bodyPr tIns="36000" anchor="t" anchorCtr="0">
            <a:normAutofit/>
          </a:bodyPr>
          <a:lstStyle>
            <a:lvl1pPr marL="0" indent="0">
              <a:spcBef>
                <a:spcPts val="0"/>
              </a:spcBef>
              <a:buNone/>
              <a:defRPr sz="2400" b="0" baseline="0">
                <a:solidFill>
                  <a:srgbClr val="595959"/>
                </a:solidFill>
              </a:defRPr>
            </a:lvl1pPr>
          </a:lstStyle>
          <a:p>
            <a:pPr lvl="0"/>
            <a:r>
              <a:rPr lang="en-US" dirty="0"/>
              <a:t>Insert Subtitle Text Here</a:t>
            </a:r>
          </a:p>
        </p:txBody>
      </p:sp>
      <p:sp>
        <p:nvSpPr>
          <p:cNvPr id="3" name="Content Placeholder 2"/>
          <p:cNvSpPr>
            <a:spLocks noGrp="1"/>
          </p:cNvSpPr>
          <p:nvPr>
            <p:ph sz="quarter" idx="23"/>
          </p:nvPr>
        </p:nvSpPr>
        <p:spPr>
          <a:xfrm>
            <a:off x="4574462" y="1624013"/>
            <a:ext cx="4288551" cy="4000500"/>
          </a:xfrm>
        </p:spPr>
        <p:txBody>
          <a:bodyPr/>
          <a:lstStyle>
            <a:lvl1pPr>
              <a:defRPr>
                <a:solidFill>
                  <a:srgbClr val="595959"/>
                </a:solidFill>
              </a:defRPr>
            </a:lvl1pPr>
            <a:lvl2pPr>
              <a:defRPr>
                <a:solidFill>
                  <a:srgbClr val="595959"/>
                </a:solidFill>
              </a:defRPr>
            </a:lvl2pPr>
            <a:lvl3pPr>
              <a:defRPr>
                <a:solidFill>
                  <a:srgbClr val="595959"/>
                </a:solidFill>
              </a:defRPr>
            </a:lvl3pPr>
            <a:lvl4pPr>
              <a:defRPr>
                <a:solidFill>
                  <a:srgbClr val="595959"/>
                </a:solidFill>
              </a:defRPr>
            </a:lvl4pPr>
            <a:lvl5pPr>
              <a:defRPr>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2"/>
          <p:cNvSpPr>
            <a:spLocks noGrp="1"/>
          </p:cNvSpPr>
          <p:nvPr>
            <p:ph type="pic" sz="quarter" idx="24"/>
          </p:nvPr>
        </p:nvSpPr>
        <p:spPr>
          <a:xfrm>
            <a:off x="282575" y="1624013"/>
            <a:ext cx="4074331" cy="4000500"/>
          </a:xfrm>
          <a:solidFill>
            <a:schemeClr val="bg2">
              <a:lumMod val="60000"/>
              <a:lumOff val="40000"/>
            </a:schemeClr>
          </a:solidFill>
        </p:spPr>
        <p:txBody>
          <a:bodyPr/>
          <a:lstStyle>
            <a:lvl1pPr>
              <a:defRPr>
                <a:solidFill>
                  <a:srgbClr val="595959"/>
                </a:solidFill>
              </a:defRPr>
            </a:lvl1pPr>
          </a:lstStyle>
          <a:p>
            <a:r>
              <a:rPr lang="en-US"/>
              <a:t>Click icon to add picture</a:t>
            </a:r>
            <a:endParaRPr lang="en-GB" dirty="0"/>
          </a:p>
        </p:txBody>
      </p:sp>
      <p:sp>
        <p:nvSpPr>
          <p:cNvPr id="11" name="Content Placeholder 4"/>
          <p:cNvSpPr>
            <a:spLocks noGrp="1"/>
          </p:cNvSpPr>
          <p:nvPr>
            <p:ph sz="quarter" idx="15" hasCustomPrompt="1"/>
          </p:nvPr>
        </p:nvSpPr>
        <p:spPr>
          <a:xfrm>
            <a:off x="282575" y="5700713"/>
            <a:ext cx="8571063"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0" name="Text Placeholder 6"/>
          <p:cNvSpPr>
            <a:spLocks noGrp="1"/>
          </p:cNvSpPr>
          <p:nvPr>
            <p:ph type="body" sz="quarter" idx="25"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283563880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Full text Subtitle Question Objects">
    <p:spTree>
      <p:nvGrpSpPr>
        <p:cNvPr id="1" name=""/>
        <p:cNvGrpSpPr/>
        <p:nvPr/>
      </p:nvGrpSpPr>
      <p:grpSpPr>
        <a:xfrm>
          <a:off x="0" y="0"/>
          <a:ext cx="0" cy="0"/>
          <a:chOff x="0" y="0"/>
          <a:chExt cx="0" cy="0"/>
        </a:xfrm>
      </p:grpSpPr>
      <p:sp>
        <p:nvSpPr>
          <p:cNvPr id="5" name="Text Placeholder 2"/>
          <p:cNvSpPr>
            <a:spLocks noGrp="1"/>
          </p:cNvSpPr>
          <p:nvPr>
            <p:ph type="body" sz="quarter" idx="17" hasCustomPrompt="1"/>
          </p:nvPr>
        </p:nvSpPr>
        <p:spPr>
          <a:xfrm>
            <a:off x="282575" y="1592266"/>
            <a:ext cx="6412300" cy="323850"/>
          </a:xfrm>
        </p:spPr>
        <p:txBody>
          <a:bodyPr anchor="t">
            <a:normAutofit/>
          </a:bodyPr>
          <a:lstStyle>
            <a:lvl1pPr marL="0" indent="0">
              <a:buNone/>
              <a:defRPr sz="2000" i="1">
                <a:solidFill>
                  <a:srgbClr val="595959"/>
                </a:solidFill>
              </a:defRPr>
            </a:lvl1pPr>
          </a:lstStyle>
          <a:p>
            <a:pPr lvl="0"/>
            <a:r>
              <a:rPr lang="en-US" dirty="0"/>
              <a:t>Question Text</a:t>
            </a:r>
          </a:p>
        </p:txBody>
      </p:sp>
      <p:sp>
        <p:nvSpPr>
          <p:cNvPr id="6" name="Text Placeholder 2"/>
          <p:cNvSpPr>
            <a:spLocks noGrp="1"/>
          </p:cNvSpPr>
          <p:nvPr>
            <p:ph type="body" sz="quarter" idx="18" hasCustomPrompt="1"/>
          </p:nvPr>
        </p:nvSpPr>
        <p:spPr>
          <a:xfrm>
            <a:off x="282575" y="1073673"/>
            <a:ext cx="8580438" cy="437627"/>
          </a:xfrm>
        </p:spPr>
        <p:txBody>
          <a:bodyPr tIns="36000" anchor="t" anchorCtr="0">
            <a:normAutofit/>
          </a:bodyPr>
          <a:lstStyle>
            <a:lvl1pPr marL="0" indent="0">
              <a:spcBef>
                <a:spcPts val="0"/>
              </a:spcBef>
              <a:buNone/>
              <a:defRPr sz="2400" b="0" baseline="0">
                <a:solidFill>
                  <a:srgbClr val="595959"/>
                </a:solidFill>
              </a:defRPr>
            </a:lvl1pPr>
          </a:lstStyle>
          <a:p>
            <a:pPr lvl="0"/>
            <a:r>
              <a:rPr lang="en-US" dirty="0"/>
              <a:t>Insert Subtitle Text Here</a:t>
            </a:r>
          </a:p>
        </p:txBody>
      </p:sp>
      <p:sp>
        <p:nvSpPr>
          <p:cNvPr id="3" name="Content Placeholder 2"/>
          <p:cNvSpPr>
            <a:spLocks noGrp="1"/>
          </p:cNvSpPr>
          <p:nvPr>
            <p:ph sz="quarter" idx="23"/>
          </p:nvPr>
        </p:nvSpPr>
        <p:spPr>
          <a:xfrm>
            <a:off x="282575" y="1989734"/>
            <a:ext cx="6412300" cy="3634779"/>
          </a:xfrm>
        </p:spPr>
        <p:txBody>
          <a:bodyPr/>
          <a:lstStyle>
            <a:lvl1pPr>
              <a:defRPr>
                <a:solidFill>
                  <a:srgbClr val="595959"/>
                </a:solidFill>
              </a:defRPr>
            </a:lvl1pPr>
            <a:lvl2pPr>
              <a:defRPr>
                <a:solidFill>
                  <a:srgbClr val="595959"/>
                </a:solidFill>
              </a:defRPr>
            </a:lvl2pPr>
            <a:lvl3pPr>
              <a:defRPr>
                <a:solidFill>
                  <a:srgbClr val="595959"/>
                </a:solidFill>
              </a:defRPr>
            </a:lvl3pPr>
            <a:lvl4pPr>
              <a:defRPr>
                <a:solidFill>
                  <a:srgbClr val="595959"/>
                </a:solidFill>
              </a:defRPr>
            </a:lvl4pPr>
            <a:lvl5pPr>
              <a:defRPr>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Picture Placeholder 2"/>
          <p:cNvSpPr>
            <a:spLocks noGrp="1"/>
          </p:cNvSpPr>
          <p:nvPr>
            <p:ph type="pic" sz="quarter" idx="24"/>
          </p:nvPr>
        </p:nvSpPr>
        <p:spPr>
          <a:xfrm>
            <a:off x="6767512" y="1590846"/>
            <a:ext cx="2376488" cy="4033667"/>
          </a:xfrm>
          <a:solidFill>
            <a:schemeClr val="bg2">
              <a:lumMod val="60000"/>
              <a:lumOff val="40000"/>
            </a:schemeClr>
          </a:solidFill>
        </p:spPr>
        <p:txBody>
          <a:bodyPr/>
          <a:lstStyle>
            <a:lvl1pPr>
              <a:defRPr>
                <a:solidFill>
                  <a:srgbClr val="595959"/>
                </a:solidFill>
              </a:defRPr>
            </a:lvl1pPr>
          </a:lstStyle>
          <a:p>
            <a:r>
              <a:rPr lang="en-US"/>
              <a:t>Click icon to add picture</a:t>
            </a:r>
            <a:endParaRPr lang="en-GB" dirty="0"/>
          </a:p>
        </p:txBody>
      </p:sp>
      <p:sp>
        <p:nvSpPr>
          <p:cNvPr id="12" name="Content Placeholder 4"/>
          <p:cNvSpPr>
            <a:spLocks noGrp="1"/>
          </p:cNvSpPr>
          <p:nvPr>
            <p:ph sz="quarter" idx="15" hasCustomPrompt="1"/>
          </p:nvPr>
        </p:nvSpPr>
        <p:spPr>
          <a:xfrm>
            <a:off x="282576" y="5700713"/>
            <a:ext cx="8580438"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5" name="Text Placeholder 6"/>
          <p:cNvSpPr>
            <a:spLocks noGrp="1"/>
          </p:cNvSpPr>
          <p:nvPr>
            <p:ph type="body" sz="quarter" idx="25"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37710883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chart - Com box bottom">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82575" y="1176153"/>
            <a:ext cx="8580438" cy="3675247"/>
          </a:xfrm>
          <a:prstGeom prst="rect">
            <a:avLst/>
          </a:prstGeom>
        </p:spPr>
        <p:txBody>
          <a:bodyPr/>
          <a:lstStyle>
            <a:lvl1pPr>
              <a:defRPr>
                <a:solidFill>
                  <a:srgbClr val="595959"/>
                </a:solidFill>
              </a:defRPr>
            </a:lvl1pPr>
          </a:lstStyle>
          <a:p>
            <a:r>
              <a:rPr lang="en-US" noProof="0"/>
              <a:t>Click icon to add chart</a:t>
            </a:r>
            <a:endParaRPr lang="en-GB" noProof="0" dirty="0"/>
          </a:p>
        </p:txBody>
      </p:sp>
      <p:sp>
        <p:nvSpPr>
          <p:cNvPr id="12" name="Content Placeholder 11"/>
          <p:cNvSpPr>
            <a:spLocks noGrp="1"/>
          </p:cNvSpPr>
          <p:nvPr>
            <p:ph sz="quarter" idx="14" hasCustomPrompt="1"/>
          </p:nvPr>
        </p:nvSpPr>
        <p:spPr>
          <a:xfrm>
            <a:off x="282450" y="4927390"/>
            <a:ext cx="8572775" cy="698710"/>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2400" baseline="0">
                <a:solidFill>
                  <a:srgbClr val="595959"/>
                </a:solidFill>
                <a:latin typeface="Calibri" panose="020F0502020204030204" pitchFamily="34" charset="0"/>
              </a:defRPr>
            </a:lvl1pPr>
          </a:lstStyle>
          <a:p>
            <a:pPr lvl="0"/>
            <a:r>
              <a:rPr lang="en-GB" noProof="0" dirty="0"/>
              <a:t>Text</a:t>
            </a:r>
          </a:p>
        </p:txBody>
      </p:sp>
      <p:sp>
        <p:nvSpPr>
          <p:cNvPr id="5" name="Content Placeholder 4"/>
          <p:cNvSpPr>
            <a:spLocks noGrp="1"/>
          </p:cNvSpPr>
          <p:nvPr>
            <p:ph sz="quarter" idx="15" hasCustomPrompt="1"/>
          </p:nvPr>
        </p:nvSpPr>
        <p:spPr>
          <a:xfrm>
            <a:off x="282426" y="5700713"/>
            <a:ext cx="8571212"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3"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21954989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Full chart - Com box bottom_subtitle_question Teal">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82575" y="2181395"/>
            <a:ext cx="8580560" cy="2657305"/>
          </a:xfrm>
          <a:prstGeom prst="rect">
            <a:avLst/>
          </a:prstGeom>
        </p:spPr>
        <p:txBody>
          <a:bodyPr/>
          <a:lstStyle>
            <a:lvl1pPr>
              <a:defRPr>
                <a:solidFill>
                  <a:srgbClr val="595959"/>
                </a:solidFill>
              </a:defRPr>
            </a:lvl1pPr>
          </a:lstStyle>
          <a:p>
            <a:r>
              <a:rPr lang="en-US" noProof="0"/>
              <a:t>Click icon to add chart</a:t>
            </a:r>
            <a:endParaRPr lang="en-GB" noProof="0" dirty="0"/>
          </a:p>
        </p:txBody>
      </p:sp>
      <p:sp>
        <p:nvSpPr>
          <p:cNvPr id="12" name="Content Placeholder 11"/>
          <p:cNvSpPr>
            <a:spLocks noGrp="1"/>
          </p:cNvSpPr>
          <p:nvPr>
            <p:ph sz="quarter" idx="14" hasCustomPrompt="1"/>
          </p:nvPr>
        </p:nvSpPr>
        <p:spPr>
          <a:xfrm>
            <a:off x="282575" y="4902016"/>
            <a:ext cx="8580560" cy="72249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buNone/>
              <a:defRPr sz="2400" baseline="0">
                <a:solidFill>
                  <a:srgbClr val="595959"/>
                </a:solidFill>
                <a:latin typeface="Calibri" panose="020F0502020204030204" pitchFamily="34" charset="0"/>
              </a:defRPr>
            </a:lvl1pPr>
          </a:lstStyle>
          <a:p>
            <a:pPr lvl="0"/>
            <a:r>
              <a:rPr lang="en-GB" noProof="0" dirty="0"/>
              <a:t>Text</a:t>
            </a:r>
          </a:p>
        </p:txBody>
      </p:sp>
      <p:sp>
        <p:nvSpPr>
          <p:cNvPr id="6" name="Text Placeholder 2"/>
          <p:cNvSpPr>
            <a:spLocks noGrp="1"/>
          </p:cNvSpPr>
          <p:nvPr>
            <p:ph type="body" sz="quarter" idx="18" hasCustomPrompt="1"/>
          </p:nvPr>
        </p:nvSpPr>
        <p:spPr>
          <a:xfrm>
            <a:off x="274875" y="1785229"/>
            <a:ext cx="8588137" cy="323850"/>
          </a:xfrm>
        </p:spPr>
        <p:txBody>
          <a:bodyPr anchor="t">
            <a:normAutofit/>
          </a:bodyPr>
          <a:lstStyle>
            <a:lvl1pPr marL="0" indent="0">
              <a:buNone/>
              <a:defRPr sz="2000" i="1">
                <a:solidFill>
                  <a:srgbClr val="595959"/>
                </a:solidFill>
              </a:defRPr>
            </a:lvl1pPr>
          </a:lstStyle>
          <a:p>
            <a:pPr lvl="0"/>
            <a:r>
              <a:rPr lang="en-US" dirty="0"/>
              <a:t>Question Text</a:t>
            </a:r>
          </a:p>
        </p:txBody>
      </p:sp>
      <p:sp>
        <p:nvSpPr>
          <p:cNvPr id="9" name="Text Placeholder 2"/>
          <p:cNvSpPr>
            <a:spLocks noGrp="1"/>
          </p:cNvSpPr>
          <p:nvPr>
            <p:ph type="body" sz="quarter" idx="19" hasCustomPrompt="1"/>
          </p:nvPr>
        </p:nvSpPr>
        <p:spPr>
          <a:xfrm>
            <a:off x="281076" y="1063239"/>
            <a:ext cx="8582035" cy="648000"/>
          </a:xfrm>
        </p:spPr>
        <p:txBody>
          <a:bodyPr anchor="t" anchorCtr="0">
            <a:normAutofit/>
          </a:bodyPr>
          <a:lstStyle>
            <a:lvl1pPr marL="0" indent="0">
              <a:spcBef>
                <a:spcPts val="0"/>
              </a:spcBef>
              <a:buNone/>
              <a:defRPr sz="2400" b="0" baseline="0">
                <a:solidFill>
                  <a:srgbClr val="595959"/>
                </a:solidFill>
              </a:defRPr>
            </a:lvl1pPr>
          </a:lstStyle>
          <a:p>
            <a:pPr lvl="0"/>
            <a:r>
              <a:rPr lang="en-US" dirty="0"/>
              <a:t>Insert Subtitle Text Here</a:t>
            </a:r>
          </a:p>
        </p:txBody>
      </p:sp>
      <p:sp>
        <p:nvSpPr>
          <p:cNvPr id="15" name="Content Placeholder 4"/>
          <p:cNvSpPr>
            <a:spLocks noGrp="1"/>
          </p:cNvSpPr>
          <p:nvPr>
            <p:ph sz="quarter" idx="15" hasCustomPrompt="1"/>
          </p:nvPr>
        </p:nvSpPr>
        <p:spPr>
          <a:xfrm>
            <a:off x="282425" y="5700713"/>
            <a:ext cx="8571333"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1"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350989767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Full chart - Com box Top">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82575" y="1611314"/>
            <a:ext cx="8580438" cy="3227386"/>
          </a:xfrm>
          <a:prstGeom prst="rect">
            <a:avLst/>
          </a:prstGeom>
        </p:spPr>
        <p:txBody>
          <a:bodyPr/>
          <a:lstStyle>
            <a:lvl1pPr>
              <a:defRPr>
                <a:solidFill>
                  <a:srgbClr val="595959"/>
                </a:solidFill>
              </a:defRPr>
            </a:lvl1pPr>
          </a:lstStyle>
          <a:p>
            <a:r>
              <a:rPr lang="en-US" noProof="0"/>
              <a:t>Click icon to add chart</a:t>
            </a:r>
            <a:endParaRPr lang="en-GB" noProof="0" dirty="0"/>
          </a:p>
        </p:txBody>
      </p:sp>
      <p:sp>
        <p:nvSpPr>
          <p:cNvPr id="9" name="Content Placeholder 11"/>
          <p:cNvSpPr>
            <a:spLocks noGrp="1"/>
          </p:cNvSpPr>
          <p:nvPr>
            <p:ph sz="quarter" idx="18" hasCustomPrompt="1"/>
          </p:nvPr>
        </p:nvSpPr>
        <p:spPr>
          <a:xfrm>
            <a:off x="282575" y="1071733"/>
            <a:ext cx="8580438" cy="47766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spcBef>
                <a:spcPts val="0"/>
              </a:spcBef>
              <a:defRPr sz="2400" baseline="0">
                <a:solidFill>
                  <a:srgbClr val="595959"/>
                </a:solidFill>
                <a:latin typeface="Calibri" panose="020F0502020204030204" pitchFamily="34" charset="0"/>
              </a:defRPr>
            </a:lvl1pPr>
          </a:lstStyle>
          <a:p>
            <a:pPr lvl="0"/>
            <a:r>
              <a:rPr lang="en-GB" noProof="0" dirty="0"/>
              <a:t>Text</a:t>
            </a:r>
          </a:p>
        </p:txBody>
      </p:sp>
      <p:sp>
        <p:nvSpPr>
          <p:cNvPr id="6" name="Content Placeholder 11"/>
          <p:cNvSpPr>
            <a:spLocks noGrp="1"/>
          </p:cNvSpPr>
          <p:nvPr>
            <p:ph sz="quarter" idx="14" hasCustomPrompt="1"/>
          </p:nvPr>
        </p:nvSpPr>
        <p:spPr>
          <a:xfrm>
            <a:off x="282575" y="4914716"/>
            <a:ext cx="8580438" cy="70979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lnSpc>
                <a:spcPct val="100000"/>
              </a:lnSpc>
              <a:buNone/>
              <a:defRPr sz="2400" baseline="0">
                <a:solidFill>
                  <a:srgbClr val="595959"/>
                </a:solidFill>
                <a:latin typeface="Calibri" panose="020F0502020204030204" pitchFamily="34" charset="0"/>
              </a:defRPr>
            </a:lvl1pPr>
          </a:lstStyle>
          <a:p>
            <a:pPr lvl="0"/>
            <a:r>
              <a:rPr lang="en-GB" noProof="0" dirty="0"/>
              <a:t>Text</a:t>
            </a:r>
          </a:p>
        </p:txBody>
      </p:sp>
      <p:sp>
        <p:nvSpPr>
          <p:cNvPr id="13" name="Content Placeholder 4"/>
          <p:cNvSpPr>
            <a:spLocks noGrp="1"/>
          </p:cNvSpPr>
          <p:nvPr>
            <p:ph sz="quarter" idx="15" hasCustomPrompt="1"/>
          </p:nvPr>
        </p:nvSpPr>
        <p:spPr>
          <a:xfrm>
            <a:off x="282426" y="5700713"/>
            <a:ext cx="8571212"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1"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74396797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top RH image and table">
    <p:spTree>
      <p:nvGrpSpPr>
        <p:cNvPr id="1" name=""/>
        <p:cNvGrpSpPr/>
        <p:nvPr/>
      </p:nvGrpSpPr>
      <p:grpSpPr>
        <a:xfrm>
          <a:off x="0" y="0"/>
          <a:ext cx="0" cy="0"/>
          <a:chOff x="0" y="0"/>
          <a:chExt cx="0" cy="0"/>
        </a:xfrm>
      </p:grpSpPr>
      <p:sp>
        <p:nvSpPr>
          <p:cNvPr id="9" name="Content Placeholder 11"/>
          <p:cNvSpPr>
            <a:spLocks noGrp="1"/>
          </p:cNvSpPr>
          <p:nvPr>
            <p:ph sz="quarter" idx="18" hasCustomPrompt="1"/>
          </p:nvPr>
        </p:nvSpPr>
        <p:spPr>
          <a:xfrm>
            <a:off x="282575" y="1086528"/>
            <a:ext cx="8580438" cy="588285"/>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spcBef>
                <a:spcPts val="0"/>
              </a:spcBef>
              <a:defRPr sz="2400" baseline="0">
                <a:solidFill>
                  <a:srgbClr val="595959"/>
                </a:solidFill>
                <a:latin typeface="Calibri" panose="020F0502020204030204" pitchFamily="34" charset="0"/>
              </a:defRPr>
            </a:lvl1pPr>
          </a:lstStyle>
          <a:p>
            <a:pPr lvl="0"/>
            <a:r>
              <a:rPr lang="en-GB" noProof="0" dirty="0"/>
              <a:t>Text</a:t>
            </a:r>
          </a:p>
        </p:txBody>
      </p:sp>
      <p:sp>
        <p:nvSpPr>
          <p:cNvPr id="3" name="Picture Placeholder 2"/>
          <p:cNvSpPr>
            <a:spLocks noGrp="1"/>
          </p:cNvSpPr>
          <p:nvPr>
            <p:ph type="pic" sz="quarter" idx="19"/>
          </p:nvPr>
        </p:nvSpPr>
        <p:spPr>
          <a:xfrm>
            <a:off x="6767513" y="1790700"/>
            <a:ext cx="2376487" cy="3833813"/>
          </a:xfrm>
          <a:solidFill>
            <a:schemeClr val="bg1">
              <a:lumMod val="95000"/>
            </a:schemeClr>
          </a:solidFill>
        </p:spPr>
        <p:txBody>
          <a:bodyPr/>
          <a:lstStyle>
            <a:lvl1pPr>
              <a:defRPr>
                <a:solidFill>
                  <a:srgbClr val="595959"/>
                </a:solidFill>
              </a:defRPr>
            </a:lvl1pPr>
          </a:lstStyle>
          <a:p>
            <a:r>
              <a:rPr lang="en-US"/>
              <a:t>Click icon to add picture</a:t>
            </a:r>
            <a:endParaRPr lang="en-GB" dirty="0"/>
          </a:p>
        </p:txBody>
      </p:sp>
      <p:sp>
        <p:nvSpPr>
          <p:cNvPr id="5" name="Table Placeholder 4"/>
          <p:cNvSpPr>
            <a:spLocks noGrp="1"/>
          </p:cNvSpPr>
          <p:nvPr>
            <p:ph type="tbl" sz="quarter" idx="20"/>
          </p:nvPr>
        </p:nvSpPr>
        <p:spPr>
          <a:xfrm>
            <a:off x="282574" y="1790700"/>
            <a:ext cx="6412301" cy="3833813"/>
          </a:xfrm>
        </p:spPr>
        <p:txBody>
          <a:bodyPr/>
          <a:lstStyle>
            <a:lvl1pPr>
              <a:defRPr>
                <a:solidFill>
                  <a:srgbClr val="595959"/>
                </a:solidFill>
              </a:defRPr>
            </a:lvl1pPr>
          </a:lstStyle>
          <a:p>
            <a:r>
              <a:rPr lang="en-US"/>
              <a:t>Click icon to add table</a:t>
            </a:r>
            <a:endParaRPr lang="en-GB"/>
          </a:p>
        </p:txBody>
      </p:sp>
      <p:sp>
        <p:nvSpPr>
          <p:cNvPr id="12" name="Content Placeholder 4"/>
          <p:cNvSpPr>
            <a:spLocks noGrp="1"/>
          </p:cNvSpPr>
          <p:nvPr>
            <p:ph sz="quarter" idx="15" hasCustomPrompt="1"/>
          </p:nvPr>
        </p:nvSpPr>
        <p:spPr>
          <a:xfrm>
            <a:off x="282576" y="5700713"/>
            <a:ext cx="8580438"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5"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43302150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_subtitle_question text_Chart left - Com box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82574" y="2151529"/>
            <a:ext cx="6007165" cy="2737971"/>
          </a:xfrm>
          <a:prstGeom prst="rect">
            <a:avLst/>
          </a:prstGeom>
        </p:spPr>
        <p:txBody>
          <a:bodyPr/>
          <a:lstStyle>
            <a:lvl1pPr>
              <a:defRPr sz="2400">
                <a:solidFill>
                  <a:srgbClr val="595959"/>
                </a:solidFill>
              </a:defRPr>
            </a:lvl1pPr>
          </a:lstStyle>
          <a:p>
            <a:r>
              <a:rPr lang="en-US" noProof="0"/>
              <a:t>Click icon to add chart</a:t>
            </a:r>
            <a:endParaRPr lang="en-GB" noProof="0" dirty="0"/>
          </a:p>
        </p:txBody>
      </p:sp>
      <p:sp>
        <p:nvSpPr>
          <p:cNvPr id="13" name="Content Placeholder 11"/>
          <p:cNvSpPr>
            <a:spLocks noGrp="1"/>
          </p:cNvSpPr>
          <p:nvPr>
            <p:ph sz="quarter" idx="18" hasCustomPrompt="1"/>
          </p:nvPr>
        </p:nvSpPr>
        <p:spPr>
          <a:xfrm>
            <a:off x="6815138" y="2151529"/>
            <a:ext cx="2047875" cy="2737971"/>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defRPr sz="2400" baseline="0">
                <a:solidFill>
                  <a:srgbClr val="595959"/>
                </a:solidFill>
                <a:latin typeface="Calibri" panose="020F0502020204030204" pitchFamily="34" charset="0"/>
              </a:defRPr>
            </a:lvl1pPr>
          </a:lstStyle>
          <a:p>
            <a:pPr lvl="0"/>
            <a:r>
              <a:rPr lang="en-GB" noProof="0" dirty="0"/>
              <a:t>Text</a:t>
            </a:r>
          </a:p>
        </p:txBody>
      </p:sp>
      <p:sp>
        <p:nvSpPr>
          <p:cNvPr id="6" name="Text Placeholder 2"/>
          <p:cNvSpPr>
            <a:spLocks noGrp="1"/>
          </p:cNvSpPr>
          <p:nvPr>
            <p:ph type="body" sz="quarter" idx="19" hasCustomPrompt="1"/>
          </p:nvPr>
        </p:nvSpPr>
        <p:spPr>
          <a:xfrm>
            <a:off x="279606" y="1775519"/>
            <a:ext cx="8583359" cy="323850"/>
          </a:xfrm>
        </p:spPr>
        <p:txBody>
          <a:bodyPr anchor="t">
            <a:normAutofit/>
          </a:bodyPr>
          <a:lstStyle>
            <a:lvl1pPr marL="0" indent="0">
              <a:buNone/>
              <a:defRPr sz="2000" i="1">
                <a:solidFill>
                  <a:srgbClr val="595959"/>
                </a:solidFill>
              </a:defRPr>
            </a:lvl1pPr>
          </a:lstStyle>
          <a:p>
            <a:pPr lvl="0"/>
            <a:r>
              <a:rPr lang="en-US" dirty="0"/>
              <a:t>Question Text</a:t>
            </a:r>
          </a:p>
        </p:txBody>
      </p:sp>
      <p:sp>
        <p:nvSpPr>
          <p:cNvPr id="7" name="Text Placeholder 2"/>
          <p:cNvSpPr>
            <a:spLocks noGrp="1"/>
          </p:cNvSpPr>
          <p:nvPr>
            <p:ph type="body" sz="quarter" idx="20" hasCustomPrompt="1"/>
          </p:nvPr>
        </p:nvSpPr>
        <p:spPr>
          <a:xfrm>
            <a:off x="282575" y="1037839"/>
            <a:ext cx="8580437" cy="683890"/>
          </a:xfrm>
        </p:spPr>
        <p:txBody>
          <a:bodyPr anchor="t" anchorCtr="0">
            <a:normAutofit/>
          </a:bodyPr>
          <a:lstStyle>
            <a:lvl1pPr marL="0" indent="0">
              <a:spcBef>
                <a:spcPts val="0"/>
              </a:spcBef>
              <a:buNone/>
              <a:defRPr sz="2400" b="0" baseline="0">
                <a:solidFill>
                  <a:srgbClr val="595959"/>
                </a:solidFill>
              </a:defRPr>
            </a:lvl1pPr>
          </a:lstStyle>
          <a:p>
            <a:pPr lvl="0"/>
            <a:r>
              <a:rPr lang="en-US" dirty="0"/>
              <a:t>Insert Subtitle Text Here</a:t>
            </a:r>
          </a:p>
        </p:txBody>
      </p:sp>
      <p:sp>
        <p:nvSpPr>
          <p:cNvPr id="9" name="Content Placeholder 11"/>
          <p:cNvSpPr>
            <a:spLocks noGrp="1"/>
          </p:cNvSpPr>
          <p:nvPr>
            <p:ph sz="quarter" idx="14" hasCustomPrompt="1"/>
          </p:nvPr>
        </p:nvSpPr>
        <p:spPr>
          <a:xfrm>
            <a:off x="282575" y="4945941"/>
            <a:ext cx="8580438" cy="684000"/>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2400" baseline="0">
                <a:solidFill>
                  <a:srgbClr val="595959"/>
                </a:solidFill>
                <a:latin typeface="Calibri" panose="020F0502020204030204" pitchFamily="34" charset="0"/>
              </a:defRPr>
            </a:lvl1pPr>
          </a:lstStyle>
          <a:p>
            <a:pPr lvl="0"/>
            <a:r>
              <a:rPr lang="en-GB" noProof="0" dirty="0"/>
              <a:t>Text</a:t>
            </a:r>
          </a:p>
        </p:txBody>
      </p:sp>
      <p:sp>
        <p:nvSpPr>
          <p:cNvPr id="14" name="Content Placeholder 4"/>
          <p:cNvSpPr>
            <a:spLocks noGrp="1"/>
          </p:cNvSpPr>
          <p:nvPr>
            <p:ph sz="quarter" idx="15" hasCustomPrompt="1"/>
          </p:nvPr>
        </p:nvSpPr>
        <p:spPr>
          <a:xfrm>
            <a:off x="282426" y="5700713"/>
            <a:ext cx="8571212"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5"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427925006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left - Chart right w com box">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4572000" y="1198563"/>
            <a:ext cx="4291014" cy="3538537"/>
          </a:xfrm>
          <a:prstGeom prst="rect">
            <a:avLst/>
          </a:prstGeom>
        </p:spPr>
        <p:txBody>
          <a:bodyPr>
            <a:normAutofit/>
          </a:bodyPr>
          <a:lstStyle>
            <a:lvl1pPr>
              <a:defRPr sz="2400">
                <a:solidFill>
                  <a:srgbClr val="595959"/>
                </a:solidFill>
              </a:defRPr>
            </a:lvl1pPr>
          </a:lstStyle>
          <a:p>
            <a:r>
              <a:rPr lang="en-US" noProof="0"/>
              <a:t>Click icon to add chart</a:t>
            </a:r>
            <a:endParaRPr lang="en-GB" noProof="0" dirty="0"/>
          </a:p>
        </p:txBody>
      </p:sp>
      <p:sp>
        <p:nvSpPr>
          <p:cNvPr id="18" name="Text Placeholder 17"/>
          <p:cNvSpPr>
            <a:spLocks noGrp="1"/>
          </p:cNvSpPr>
          <p:nvPr>
            <p:ph type="body" sz="quarter" idx="19"/>
          </p:nvPr>
        </p:nvSpPr>
        <p:spPr>
          <a:xfrm>
            <a:off x="282575" y="1198564"/>
            <a:ext cx="4216300" cy="4425950"/>
          </a:xfrm>
        </p:spPr>
        <p:txBody>
          <a:bodyPr>
            <a:normAutofit/>
          </a:bodyPr>
          <a:lstStyle>
            <a:lvl1pPr>
              <a:defRPr sz="2800">
                <a:solidFill>
                  <a:srgbClr val="595959"/>
                </a:solidFill>
              </a:defRPr>
            </a:lvl1pPr>
            <a:lvl2pPr>
              <a:defRPr sz="2400">
                <a:solidFill>
                  <a:srgbClr val="595959"/>
                </a:solidFill>
              </a:defRPr>
            </a:lvl2pPr>
            <a:lvl3pPr>
              <a:defRPr sz="2000">
                <a:solidFill>
                  <a:srgbClr val="595959"/>
                </a:solidFill>
              </a:defRPr>
            </a:lvl3pPr>
            <a:lvl4pPr>
              <a:defRPr sz="2000">
                <a:solidFill>
                  <a:srgbClr val="595959"/>
                </a:solidFill>
              </a:defRPr>
            </a:lvl4pPr>
            <a:lvl5pPr>
              <a:defRPr sz="2000">
                <a:solidFill>
                  <a:srgbClr val="59595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5" name="Content Placeholder 11"/>
          <p:cNvSpPr>
            <a:spLocks noGrp="1"/>
          </p:cNvSpPr>
          <p:nvPr>
            <p:ph sz="quarter" idx="23" hasCustomPrompt="1"/>
          </p:nvPr>
        </p:nvSpPr>
        <p:spPr>
          <a:xfrm>
            <a:off x="4572000" y="4835525"/>
            <a:ext cx="4291014" cy="792163"/>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2400" baseline="0">
                <a:solidFill>
                  <a:srgbClr val="595959"/>
                </a:solidFill>
                <a:effectLst/>
                <a:latin typeface="Calibri" panose="020F0502020204030204" pitchFamily="34" charset="0"/>
              </a:defRPr>
            </a:lvl1pPr>
          </a:lstStyle>
          <a:p>
            <a:pPr lvl="0"/>
            <a:r>
              <a:rPr lang="en-GB" noProof="0" dirty="0"/>
              <a:t>Text</a:t>
            </a:r>
          </a:p>
        </p:txBody>
      </p:sp>
      <p:sp>
        <p:nvSpPr>
          <p:cNvPr id="12" name="Content Placeholder 4"/>
          <p:cNvSpPr>
            <a:spLocks noGrp="1"/>
          </p:cNvSpPr>
          <p:nvPr>
            <p:ph sz="quarter" idx="15" hasCustomPrompt="1"/>
          </p:nvPr>
        </p:nvSpPr>
        <p:spPr>
          <a:xfrm>
            <a:off x="282574" y="5713413"/>
            <a:ext cx="8580439"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6"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85823610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left - Two Charts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4572000" y="1135063"/>
            <a:ext cx="4291014" cy="1862137"/>
          </a:xfrm>
          <a:prstGeom prst="rect">
            <a:avLst/>
          </a:prstGeom>
        </p:spPr>
        <p:txBody>
          <a:bodyPr>
            <a:normAutofit/>
          </a:bodyPr>
          <a:lstStyle>
            <a:lvl1pPr>
              <a:defRPr sz="2400">
                <a:solidFill>
                  <a:srgbClr val="595959"/>
                </a:solidFill>
              </a:defRPr>
            </a:lvl1pPr>
          </a:lstStyle>
          <a:p>
            <a:r>
              <a:rPr lang="en-US" noProof="0"/>
              <a:t>Click icon to add chart</a:t>
            </a:r>
            <a:endParaRPr lang="en-GB" noProof="0"/>
          </a:p>
        </p:txBody>
      </p:sp>
      <p:sp>
        <p:nvSpPr>
          <p:cNvPr id="10" name="Chart Placeholder 7"/>
          <p:cNvSpPr>
            <a:spLocks noGrp="1"/>
          </p:cNvSpPr>
          <p:nvPr>
            <p:ph type="chart" sz="quarter" idx="19"/>
          </p:nvPr>
        </p:nvSpPr>
        <p:spPr>
          <a:xfrm>
            <a:off x="4572000" y="3088093"/>
            <a:ext cx="4291014" cy="1737907"/>
          </a:xfrm>
          <a:prstGeom prst="rect">
            <a:avLst/>
          </a:prstGeom>
        </p:spPr>
        <p:txBody>
          <a:bodyPr>
            <a:normAutofit/>
          </a:bodyPr>
          <a:lstStyle>
            <a:lvl1pPr>
              <a:defRPr sz="2400">
                <a:solidFill>
                  <a:srgbClr val="595959"/>
                </a:solidFill>
              </a:defRPr>
            </a:lvl1pPr>
          </a:lstStyle>
          <a:p>
            <a:r>
              <a:rPr lang="en-US" noProof="0"/>
              <a:t>Click icon to add chart</a:t>
            </a:r>
            <a:endParaRPr lang="en-GB" noProof="0"/>
          </a:p>
        </p:txBody>
      </p:sp>
      <p:sp>
        <p:nvSpPr>
          <p:cNvPr id="13" name="Text Placeholder 17"/>
          <p:cNvSpPr>
            <a:spLocks noGrp="1"/>
          </p:cNvSpPr>
          <p:nvPr>
            <p:ph type="body" sz="quarter" idx="23"/>
          </p:nvPr>
        </p:nvSpPr>
        <p:spPr>
          <a:xfrm>
            <a:off x="282575" y="1135063"/>
            <a:ext cx="4216300" cy="3690937"/>
          </a:xfrm>
        </p:spPr>
        <p:txBody>
          <a:bodyPr>
            <a:normAutofit/>
          </a:bodyPr>
          <a:lstStyle>
            <a:lvl1pPr>
              <a:defRPr sz="2800">
                <a:solidFill>
                  <a:srgbClr val="595959"/>
                </a:solidFill>
              </a:defRPr>
            </a:lvl1pPr>
            <a:lvl2pPr>
              <a:defRPr sz="2400">
                <a:solidFill>
                  <a:srgbClr val="595959"/>
                </a:solidFill>
              </a:defRPr>
            </a:lvl2pPr>
            <a:lvl3pPr>
              <a:defRPr sz="2000">
                <a:solidFill>
                  <a:srgbClr val="595959"/>
                </a:solidFill>
              </a:defRPr>
            </a:lvl3pPr>
            <a:lvl4pPr>
              <a:defRPr sz="2000">
                <a:solidFill>
                  <a:srgbClr val="595959"/>
                </a:solidFill>
              </a:defRPr>
            </a:lvl4pPr>
            <a:lvl5pPr>
              <a:defRPr sz="2000">
                <a:solidFill>
                  <a:srgbClr val="59595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Content Placeholder 11"/>
          <p:cNvSpPr>
            <a:spLocks noGrp="1"/>
          </p:cNvSpPr>
          <p:nvPr>
            <p:ph sz="quarter" idx="14" hasCustomPrompt="1"/>
          </p:nvPr>
        </p:nvSpPr>
        <p:spPr>
          <a:xfrm>
            <a:off x="282575" y="4873625"/>
            <a:ext cx="8580438" cy="756000"/>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2400" baseline="0">
                <a:solidFill>
                  <a:srgbClr val="595959"/>
                </a:solidFill>
                <a:latin typeface="Calibri" panose="020F0502020204030204" pitchFamily="34" charset="0"/>
              </a:defRPr>
            </a:lvl1pPr>
          </a:lstStyle>
          <a:p>
            <a:pPr lvl="0"/>
            <a:r>
              <a:rPr lang="en-GB" noProof="0" dirty="0"/>
              <a:t>Text</a:t>
            </a:r>
          </a:p>
        </p:txBody>
      </p:sp>
      <p:sp>
        <p:nvSpPr>
          <p:cNvPr id="14" name="Content Placeholder 4"/>
          <p:cNvSpPr>
            <a:spLocks noGrp="1"/>
          </p:cNvSpPr>
          <p:nvPr>
            <p:ph sz="quarter" idx="15" hasCustomPrompt="1"/>
          </p:nvPr>
        </p:nvSpPr>
        <p:spPr>
          <a:xfrm>
            <a:off x="282574" y="5700713"/>
            <a:ext cx="8580439"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5"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32270164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Rectangle 9"/>
          <p:cNvSpPr/>
          <p:nvPr userDrawn="1"/>
        </p:nvSpPr>
        <p:spPr>
          <a:xfrm>
            <a:off x="282575" y="1598615"/>
            <a:ext cx="8580438" cy="4301962"/>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alibri" panose="020F0502020204030204" pitchFamily="34" charset="0"/>
            </a:endParaRPr>
          </a:p>
        </p:txBody>
      </p:sp>
      <p:sp>
        <p:nvSpPr>
          <p:cNvPr id="20" name="Text Placeholder 5"/>
          <p:cNvSpPr>
            <a:spLocks noGrp="1"/>
          </p:cNvSpPr>
          <p:nvPr>
            <p:ph type="body" sz="quarter" idx="13" hasCustomPrompt="1"/>
          </p:nvPr>
        </p:nvSpPr>
        <p:spPr>
          <a:xfrm>
            <a:off x="419561" y="1615865"/>
            <a:ext cx="8318998" cy="4072148"/>
          </a:xfrm>
        </p:spPr>
        <p:txBody>
          <a:bodyPr>
            <a:normAutofit/>
          </a:bodyPr>
          <a:lstStyle>
            <a:lvl1pPr marL="276225" indent="-276225">
              <a:buClr>
                <a:srgbClr val="595959"/>
              </a:buClr>
              <a:buFont typeface="+mj-lt"/>
              <a:buAutoNum type="arabicPeriod"/>
              <a:defRPr sz="2400" b="0">
                <a:solidFill>
                  <a:srgbClr val="595959"/>
                </a:solidFill>
              </a:defRPr>
            </a:lvl1pPr>
            <a:lvl2pPr marL="517525" indent="-342900">
              <a:buFont typeface="+mj-lt"/>
              <a:buAutoNum type="arabicPeriod"/>
              <a:defRPr>
                <a:solidFill>
                  <a:srgbClr val="FF0000"/>
                </a:solidFill>
              </a:defRPr>
            </a:lvl2pPr>
            <a:lvl3pPr marL="787400" indent="-342900">
              <a:buFont typeface="+mj-lt"/>
              <a:buAutoNum type="arabicPeriod"/>
              <a:defRPr>
                <a:solidFill>
                  <a:srgbClr val="FF0000"/>
                </a:solidFill>
              </a:defRPr>
            </a:lvl3pPr>
            <a:lvl4pPr marL="1042988" indent="-342900">
              <a:buFont typeface="+mj-lt"/>
              <a:buAutoNum type="arabicPeriod"/>
              <a:defRPr>
                <a:solidFill>
                  <a:srgbClr val="FF0000"/>
                </a:solidFill>
              </a:defRPr>
            </a:lvl4pPr>
            <a:lvl5pPr marL="1308100" indent="-342900">
              <a:buFont typeface="+mj-lt"/>
              <a:buAutoNum type="arabicPeriod"/>
              <a:defRPr>
                <a:solidFill>
                  <a:srgbClr val="FF0000"/>
                </a:solidFill>
              </a:defRPr>
            </a:lvl5pPr>
          </a:lstStyle>
          <a:p>
            <a:pPr lvl="0"/>
            <a:r>
              <a:rPr lang="en-US" dirty="0"/>
              <a:t>Lorem ipsum dolor sit </a:t>
            </a:r>
            <a:r>
              <a:rPr lang="en-US" dirty="0" err="1"/>
              <a:t>amet</a:t>
            </a:r>
            <a:endParaRPr lang="en-US" dirty="0"/>
          </a:p>
        </p:txBody>
      </p:sp>
      <p:sp>
        <p:nvSpPr>
          <p:cNvPr id="9" name="Text Placeholder 6"/>
          <p:cNvSpPr>
            <a:spLocks noGrp="1"/>
          </p:cNvSpPr>
          <p:nvPr>
            <p:ph type="body" sz="quarter" idx="1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Contents</a:t>
            </a:r>
          </a:p>
        </p:txBody>
      </p:sp>
    </p:spTree>
    <p:extLst>
      <p:ext uri="{BB962C8B-B14F-4D97-AF65-F5344CB8AC3E}">
        <p14:creationId xmlns:p14="http://schemas.microsoft.com/office/powerpoint/2010/main" val="292006469"/>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hart left - Text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82575" y="1084264"/>
            <a:ext cx="4216300" cy="3703636"/>
          </a:xfrm>
          <a:prstGeom prst="rect">
            <a:avLst/>
          </a:prstGeom>
        </p:spPr>
        <p:txBody>
          <a:bodyPr/>
          <a:lstStyle>
            <a:lvl1pPr>
              <a:defRPr sz="2400">
                <a:solidFill>
                  <a:srgbClr val="595959"/>
                </a:solidFill>
              </a:defRPr>
            </a:lvl1pPr>
          </a:lstStyle>
          <a:p>
            <a:r>
              <a:rPr lang="en-US" noProof="0"/>
              <a:t>Click icon to add chart</a:t>
            </a:r>
            <a:endParaRPr lang="en-GB" noProof="0"/>
          </a:p>
        </p:txBody>
      </p:sp>
      <p:sp>
        <p:nvSpPr>
          <p:cNvPr id="6" name="Text Placeholder 5"/>
          <p:cNvSpPr>
            <a:spLocks noGrp="1"/>
          </p:cNvSpPr>
          <p:nvPr>
            <p:ph type="body" sz="quarter" idx="19"/>
          </p:nvPr>
        </p:nvSpPr>
        <p:spPr>
          <a:xfrm>
            <a:off x="4572001" y="1084263"/>
            <a:ext cx="4291012" cy="4540250"/>
          </a:xfrm>
        </p:spPr>
        <p:txBody>
          <a:bodyPr>
            <a:normAutofit/>
          </a:bodyPr>
          <a:lstStyle>
            <a:lvl1pPr>
              <a:defRPr sz="2800">
                <a:solidFill>
                  <a:srgbClr val="595959"/>
                </a:solidFill>
              </a:defRPr>
            </a:lvl1pPr>
            <a:lvl2pPr>
              <a:defRPr sz="2400">
                <a:solidFill>
                  <a:srgbClr val="595959"/>
                </a:solidFill>
              </a:defRPr>
            </a:lvl2pPr>
            <a:lvl3pPr>
              <a:defRPr sz="2000">
                <a:solidFill>
                  <a:srgbClr val="595959"/>
                </a:solidFill>
              </a:defRPr>
            </a:lvl3pPr>
            <a:lvl4pPr>
              <a:defRPr sz="2000">
                <a:solidFill>
                  <a:srgbClr val="595959"/>
                </a:solidFill>
              </a:defRPr>
            </a:lvl4pPr>
            <a:lvl5pPr>
              <a:defRPr sz="2000">
                <a:solidFill>
                  <a:srgbClr val="59595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Content Placeholder 11"/>
          <p:cNvSpPr>
            <a:spLocks noGrp="1"/>
          </p:cNvSpPr>
          <p:nvPr>
            <p:ph sz="quarter" idx="23" hasCustomPrompt="1"/>
          </p:nvPr>
        </p:nvSpPr>
        <p:spPr>
          <a:xfrm>
            <a:off x="282574" y="4838700"/>
            <a:ext cx="4205637" cy="788989"/>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2400" baseline="0">
                <a:solidFill>
                  <a:srgbClr val="595959"/>
                </a:solidFill>
                <a:effectLst/>
                <a:latin typeface="Calibri" panose="020F0502020204030204" pitchFamily="34" charset="0"/>
              </a:defRPr>
            </a:lvl1pPr>
          </a:lstStyle>
          <a:p>
            <a:pPr lvl="0"/>
            <a:r>
              <a:rPr lang="en-GB" noProof="0" dirty="0"/>
              <a:t>Text</a:t>
            </a:r>
          </a:p>
        </p:txBody>
      </p:sp>
      <p:sp>
        <p:nvSpPr>
          <p:cNvPr id="12" name="Content Placeholder 4"/>
          <p:cNvSpPr>
            <a:spLocks noGrp="1"/>
          </p:cNvSpPr>
          <p:nvPr>
            <p:ph sz="quarter" idx="15" hasCustomPrompt="1"/>
          </p:nvPr>
        </p:nvSpPr>
        <p:spPr>
          <a:xfrm>
            <a:off x="282576" y="5700713"/>
            <a:ext cx="8580438"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5"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2827566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hart left - Chart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82575" y="1084264"/>
            <a:ext cx="4225925" cy="2115842"/>
          </a:xfrm>
          <a:prstGeom prst="rect">
            <a:avLst/>
          </a:prstGeom>
        </p:spPr>
        <p:txBody>
          <a:bodyPr>
            <a:normAutofit/>
          </a:bodyPr>
          <a:lstStyle>
            <a:lvl1pPr>
              <a:defRPr sz="2400">
                <a:solidFill>
                  <a:srgbClr val="595959"/>
                </a:solidFill>
              </a:defRPr>
            </a:lvl1pPr>
          </a:lstStyle>
          <a:p>
            <a:r>
              <a:rPr lang="en-US" noProof="0"/>
              <a:t>Click icon to add chart</a:t>
            </a:r>
            <a:endParaRPr lang="en-GB" noProof="0"/>
          </a:p>
        </p:txBody>
      </p:sp>
      <p:sp>
        <p:nvSpPr>
          <p:cNvPr id="10" name="Chart Placeholder 7"/>
          <p:cNvSpPr>
            <a:spLocks noGrp="1"/>
          </p:cNvSpPr>
          <p:nvPr>
            <p:ph type="chart" sz="quarter" idx="19"/>
          </p:nvPr>
        </p:nvSpPr>
        <p:spPr>
          <a:xfrm>
            <a:off x="4571999" y="1084264"/>
            <a:ext cx="4291015" cy="2116136"/>
          </a:xfrm>
          <a:prstGeom prst="rect">
            <a:avLst/>
          </a:prstGeom>
        </p:spPr>
        <p:txBody>
          <a:bodyPr>
            <a:normAutofit/>
          </a:bodyPr>
          <a:lstStyle>
            <a:lvl1pPr>
              <a:defRPr sz="2400">
                <a:solidFill>
                  <a:srgbClr val="595959"/>
                </a:solidFill>
              </a:defRPr>
            </a:lvl1pPr>
          </a:lstStyle>
          <a:p>
            <a:r>
              <a:rPr lang="en-US" noProof="0"/>
              <a:t>Click icon to add chart</a:t>
            </a:r>
            <a:endParaRPr lang="en-GB" noProof="0" dirty="0"/>
          </a:p>
        </p:txBody>
      </p:sp>
      <p:sp>
        <p:nvSpPr>
          <p:cNvPr id="18" name="Content Placeholder 11"/>
          <p:cNvSpPr>
            <a:spLocks noGrp="1"/>
          </p:cNvSpPr>
          <p:nvPr>
            <p:ph sz="quarter" idx="18" hasCustomPrompt="1"/>
          </p:nvPr>
        </p:nvSpPr>
        <p:spPr>
          <a:xfrm>
            <a:off x="282575" y="3266119"/>
            <a:ext cx="4225925" cy="1547181"/>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spcBef>
                <a:spcPts val="0"/>
              </a:spcBef>
              <a:defRPr sz="2400" baseline="0">
                <a:solidFill>
                  <a:srgbClr val="595959"/>
                </a:solidFill>
                <a:latin typeface="Calibri" panose="020F0502020204030204" pitchFamily="34" charset="0"/>
              </a:defRPr>
            </a:lvl1pPr>
          </a:lstStyle>
          <a:p>
            <a:pPr lvl="0"/>
            <a:r>
              <a:rPr lang="en-GB" noProof="0" dirty="0"/>
              <a:t>Text</a:t>
            </a:r>
          </a:p>
        </p:txBody>
      </p:sp>
      <p:sp>
        <p:nvSpPr>
          <p:cNvPr id="20" name="Content Placeholder 11"/>
          <p:cNvSpPr>
            <a:spLocks noGrp="1"/>
          </p:cNvSpPr>
          <p:nvPr>
            <p:ph sz="quarter" idx="24" hasCustomPrompt="1"/>
          </p:nvPr>
        </p:nvSpPr>
        <p:spPr>
          <a:xfrm>
            <a:off x="4571999" y="3266119"/>
            <a:ext cx="4291015" cy="1547181"/>
          </a:xfrm>
          <a:prstGeom prst="rect">
            <a:avLst/>
          </a:prstGeom>
          <a:noFill/>
          <a:ln w="12700">
            <a:noFill/>
          </a:ln>
          <a:effectLst/>
        </p:spPr>
        <p:style>
          <a:lnRef idx="3">
            <a:schemeClr val="lt1"/>
          </a:lnRef>
          <a:fillRef idx="1">
            <a:schemeClr val="accent1"/>
          </a:fillRef>
          <a:effectRef idx="1">
            <a:schemeClr val="accent1"/>
          </a:effectRef>
          <a:fontRef idx="none"/>
        </p:style>
        <p:txBody>
          <a:bodyPr vert="horz" lIns="91440" tIns="45720" rIns="91440" bIns="45720" numCol="1" spcCol="180000" rtlCol="0">
            <a:normAutofit/>
          </a:bodyPr>
          <a:lstStyle>
            <a:lvl1pPr>
              <a:spcBef>
                <a:spcPts val="0"/>
              </a:spcBef>
              <a:defRPr lang="en-GB" sz="2400" noProof="0" dirty="0" smtClean="0">
                <a:solidFill>
                  <a:srgbClr val="595959"/>
                </a:solidFill>
                <a:latin typeface="Calibri" panose="020F0502020204030204" pitchFamily="34" charset="0"/>
              </a:defRPr>
            </a:lvl1pPr>
          </a:lstStyle>
          <a:p>
            <a:pPr lvl="0"/>
            <a:r>
              <a:rPr lang="en-GB" noProof="0" dirty="0"/>
              <a:t>Text</a:t>
            </a:r>
          </a:p>
        </p:txBody>
      </p:sp>
      <p:sp>
        <p:nvSpPr>
          <p:cNvPr id="12" name="Content Placeholder 11"/>
          <p:cNvSpPr>
            <a:spLocks noGrp="1"/>
          </p:cNvSpPr>
          <p:nvPr>
            <p:ph sz="quarter" idx="25" hasCustomPrompt="1"/>
          </p:nvPr>
        </p:nvSpPr>
        <p:spPr>
          <a:xfrm>
            <a:off x="4571999" y="4860924"/>
            <a:ext cx="4291014" cy="763589"/>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2400" baseline="0">
                <a:solidFill>
                  <a:srgbClr val="595959"/>
                </a:solidFill>
                <a:effectLst/>
                <a:latin typeface="Calibri" panose="020F0502020204030204" pitchFamily="34" charset="0"/>
              </a:defRPr>
            </a:lvl1pPr>
          </a:lstStyle>
          <a:p>
            <a:pPr lvl="0"/>
            <a:r>
              <a:rPr lang="en-GB" noProof="0" dirty="0"/>
              <a:t>Text</a:t>
            </a:r>
          </a:p>
        </p:txBody>
      </p:sp>
      <p:sp>
        <p:nvSpPr>
          <p:cNvPr id="13" name="Content Placeholder 11"/>
          <p:cNvSpPr>
            <a:spLocks noGrp="1"/>
          </p:cNvSpPr>
          <p:nvPr>
            <p:ph sz="quarter" idx="26" hasCustomPrompt="1"/>
          </p:nvPr>
        </p:nvSpPr>
        <p:spPr>
          <a:xfrm>
            <a:off x="274184" y="4860924"/>
            <a:ext cx="4225924" cy="763589"/>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2400" baseline="0">
                <a:solidFill>
                  <a:srgbClr val="595959"/>
                </a:solidFill>
                <a:effectLst/>
                <a:latin typeface="Calibri" panose="020F0502020204030204" pitchFamily="34" charset="0"/>
              </a:defRPr>
            </a:lvl1pPr>
          </a:lstStyle>
          <a:p>
            <a:pPr lvl="0"/>
            <a:r>
              <a:rPr lang="en-GB" noProof="0" dirty="0"/>
              <a:t>Text</a:t>
            </a:r>
          </a:p>
        </p:txBody>
      </p:sp>
      <p:sp>
        <p:nvSpPr>
          <p:cNvPr id="17" name="Content Placeholder 4"/>
          <p:cNvSpPr>
            <a:spLocks noGrp="1"/>
          </p:cNvSpPr>
          <p:nvPr>
            <p:ph sz="quarter" idx="15" hasCustomPrompt="1"/>
          </p:nvPr>
        </p:nvSpPr>
        <p:spPr>
          <a:xfrm>
            <a:off x="282575" y="5726113"/>
            <a:ext cx="8580437"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5" name="Text Placeholder 6"/>
          <p:cNvSpPr>
            <a:spLocks noGrp="1"/>
          </p:cNvSpPr>
          <p:nvPr>
            <p:ph type="body" sz="quarter" idx="27"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360213465"/>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ull Chart left - Chart right">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282575" y="1096963"/>
            <a:ext cx="4252300" cy="3703638"/>
          </a:xfrm>
          <a:prstGeom prst="rect">
            <a:avLst/>
          </a:prstGeom>
        </p:spPr>
        <p:txBody>
          <a:bodyPr>
            <a:normAutofit/>
          </a:bodyPr>
          <a:lstStyle>
            <a:lvl1pPr>
              <a:defRPr sz="2400">
                <a:solidFill>
                  <a:srgbClr val="595959"/>
                </a:solidFill>
              </a:defRPr>
            </a:lvl1pPr>
          </a:lstStyle>
          <a:p>
            <a:r>
              <a:rPr lang="en-US" noProof="0"/>
              <a:t>Click icon to add chart</a:t>
            </a:r>
            <a:endParaRPr lang="en-GB" noProof="0"/>
          </a:p>
        </p:txBody>
      </p:sp>
      <p:sp>
        <p:nvSpPr>
          <p:cNvPr id="10" name="Chart Placeholder 7"/>
          <p:cNvSpPr>
            <a:spLocks noGrp="1"/>
          </p:cNvSpPr>
          <p:nvPr>
            <p:ph type="chart" sz="quarter" idx="19"/>
          </p:nvPr>
        </p:nvSpPr>
        <p:spPr>
          <a:xfrm>
            <a:off x="4610099" y="1096963"/>
            <a:ext cx="4252914" cy="3703637"/>
          </a:xfrm>
          <a:prstGeom prst="rect">
            <a:avLst/>
          </a:prstGeom>
        </p:spPr>
        <p:txBody>
          <a:bodyPr>
            <a:normAutofit/>
          </a:bodyPr>
          <a:lstStyle>
            <a:lvl1pPr>
              <a:defRPr sz="2400">
                <a:solidFill>
                  <a:srgbClr val="595959"/>
                </a:solidFill>
              </a:defRPr>
            </a:lvl1pPr>
          </a:lstStyle>
          <a:p>
            <a:r>
              <a:rPr lang="en-US" noProof="0"/>
              <a:t>Click icon to add chart</a:t>
            </a:r>
            <a:endParaRPr lang="en-GB" noProof="0"/>
          </a:p>
        </p:txBody>
      </p:sp>
      <p:sp>
        <p:nvSpPr>
          <p:cNvPr id="7" name="Content Placeholder 11"/>
          <p:cNvSpPr>
            <a:spLocks noGrp="1"/>
          </p:cNvSpPr>
          <p:nvPr>
            <p:ph sz="quarter" idx="25" hasCustomPrompt="1"/>
          </p:nvPr>
        </p:nvSpPr>
        <p:spPr>
          <a:xfrm>
            <a:off x="4610099" y="4860926"/>
            <a:ext cx="4252914" cy="76358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1800" baseline="0">
                <a:solidFill>
                  <a:srgbClr val="595959"/>
                </a:solidFill>
                <a:effectLst/>
                <a:latin typeface="Calibri" panose="020F0502020204030204" pitchFamily="34" charset="0"/>
              </a:defRPr>
            </a:lvl1pPr>
          </a:lstStyle>
          <a:p>
            <a:pPr lvl="0"/>
            <a:r>
              <a:rPr lang="en-GB" noProof="0" dirty="0"/>
              <a:t>Text</a:t>
            </a:r>
          </a:p>
        </p:txBody>
      </p:sp>
      <p:sp>
        <p:nvSpPr>
          <p:cNvPr id="11" name="Content Placeholder 11"/>
          <p:cNvSpPr>
            <a:spLocks noGrp="1"/>
          </p:cNvSpPr>
          <p:nvPr>
            <p:ph sz="quarter" idx="26" hasCustomPrompt="1"/>
          </p:nvPr>
        </p:nvSpPr>
        <p:spPr>
          <a:xfrm>
            <a:off x="282574" y="4860926"/>
            <a:ext cx="4256609" cy="76358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1800" baseline="0">
                <a:solidFill>
                  <a:srgbClr val="595959"/>
                </a:solidFill>
                <a:effectLst/>
                <a:latin typeface="Calibri" panose="020F0502020204030204" pitchFamily="34" charset="0"/>
              </a:defRPr>
            </a:lvl1pPr>
          </a:lstStyle>
          <a:p>
            <a:pPr lvl="0"/>
            <a:r>
              <a:rPr lang="en-GB" noProof="0" dirty="0"/>
              <a:t>Text</a:t>
            </a:r>
          </a:p>
        </p:txBody>
      </p:sp>
      <p:sp>
        <p:nvSpPr>
          <p:cNvPr id="14" name="Content Placeholder 4"/>
          <p:cNvSpPr>
            <a:spLocks noGrp="1"/>
          </p:cNvSpPr>
          <p:nvPr>
            <p:ph sz="quarter" idx="15" hasCustomPrompt="1"/>
          </p:nvPr>
        </p:nvSpPr>
        <p:spPr>
          <a:xfrm>
            <a:off x="282574" y="5700713"/>
            <a:ext cx="8580439"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3"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58044433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left - Text right">
    <p:spTree>
      <p:nvGrpSpPr>
        <p:cNvPr id="1" name=""/>
        <p:cNvGrpSpPr/>
        <p:nvPr/>
      </p:nvGrpSpPr>
      <p:grpSpPr>
        <a:xfrm>
          <a:off x="0" y="0"/>
          <a:ext cx="0" cy="0"/>
          <a:chOff x="0" y="0"/>
          <a:chExt cx="0" cy="0"/>
        </a:xfrm>
      </p:grpSpPr>
      <p:sp>
        <p:nvSpPr>
          <p:cNvPr id="13" name="Text Placeholder 17"/>
          <p:cNvSpPr>
            <a:spLocks noGrp="1"/>
          </p:cNvSpPr>
          <p:nvPr>
            <p:ph type="body" sz="quarter" idx="19"/>
          </p:nvPr>
        </p:nvSpPr>
        <p:spPr>
          <a:xfrm>
            <a:off x="282575" y="1376364"/>
            <a:ext cx="4145409" cy="4645024"/>
          </a:xfrm>
        </p:spPr>
        <p:txBody>
          <a:bodyPr>
            <a:normAutofit/>
          </a:bodyPr>
          <a:lstStyle>
            <a:lvl1pPr>
              <a:defRPr sz="2800">
                <a:solidFill>
                  <a:srgbClr val="595959"/>
                </a:solidFill>
              </a:defRPr>
            </a:lvl1pPr>
            <a:lvl2pPr>
              <a:defRPr sz="2400">
                <a:solidFill>
                  <a:srgbClr val="595959"/>
                </a:solidFill>
              </a:defRPr>
            </a:lvl2pPr>
            <a:lvl3pPr>
              <a:defRPr sz="2000">
                <a:solidFill>
                  <a:srgbClr val="595959"/>
                </a:solidFill>
              </a:defRPr>
            </a:lvl3pPr>
            <a:lvl4pPr>
              <a:defRPr sz="2000">
                <a:solidFill>
                  <a:srgbClr val="595959"/>
                </a:solidFill>
              </a:defRPr>
            </a:lvl4pPr>
            <a:lvl5pPr>
              <a:defRPr sz="2000">
                <a:solidFill>
                  <a:srgbClr val="59595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0" name="Text Placeholder 17"/>
          <p:cNvSpPr>
            <a:spLocks noGrp="1"/>
          </p:cNvSpPr>
          <p:nvPr>
            <p:ph type="body" sz="quarter" idx="26"/>
          </p:nvPr>
        </p:nvSpPr>
        <p:spPr>
          <a:xfrm>
            <a:off x="4572001" y="1376363"/>
            <a:ext cx="4291012" cy="4645025"/>
          </a:xfrm>
        </p:spPr>
        <p:txBody>
          <a:bodyPr>
            <a:normAutofit/>
          </a:bodyPr>
          <a:lstStyle>
            <a:lvl1pPr>
              <a:defRPr sz="2800">
                <a:solidFill>
                  <a:srgbClr val="595959"/>
                </a:solidFill>
              </a:defRPr>
            </a:lvl1pPr>
            <a:lvl2pPr>
              <a:defRPr sz="2400">
                <a:solidFill>
                  <a:srgbClr val="595959"/>
                </a:solidFill>
              </a:defRPr>
            </a:lvl2pPr>
            <a:lvl3pPr>
              <a:defRPr sz="2000">
                <a:solidFill>
                  <a:srgbClr val="595959"/>
                </a:solidFill>
              </a:defRPr>
            </a:lvl3pPr>
            <a:lvl4pPr>
              <a:defRPr sz="2000">
                <a:solidFill>
                  <a:srgbClr val="595959"/>
                </a:solidFill>
              </a:defRPr>
            </a:lvl4pPr>
            <a:lvl5pPr>
              <a:defRPr sz="2000">
                <a:solidFill>
                  <a:srgbClr val="59595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4028508380"/>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Full table">
    <p:spTree>
      <p:nvGrpSpPr>
        <p:cNvPr id="1" name=""/>
        <p:cNvGrpSpPr/>
        <p:nvPr/>
      </p:nvGrpSpPr>
      <p:grpSpPr>
        <a:xfrm>
          <a:off x="0" y="0"/>
          <a:ext cx="0" cy="0"/>
          <a:chOff x="0" y="0"/>
          <a:chExt cx="0" cy="0"/>
        </a:xfrm>
      </p:grpSpPr>
      <p:sp>
        <p:nvSpPr>
          <p:cNvPr id="6" name="Table Placeholder 5"/>
          <p:cNvSpPr>
            <a:spLocks noGrp="1"/>
          </p:cNvSpPr>
          <p:nvPr>
            <p:ph type="tbl" sz="quarter" idx="17"/>
          </p:nvPr>
        </p:nvSpPr>
        <p:spPr>
          <a:xfrm>
            <a:off x="282575" y="1109663"/>
            <a:ext cx="8580438" cy="4514850"/>
          </a:xfrm>
          <a:prstGeom prst="rect">
            <a:avLst/>
          </a:prstGeom>
        </p:spPr>
        <p:txBody>
          <a:bodyPr>
            <a:normAutofit/>
          </a:bodyPr>
          <a:lstStyle>
            <a:lvl1pPr>
              <a:defRPr sz="2400">
                <a:solidFill>
                  <a:srgbClr val="595959"/>
                </a:solidFill>
              </a:defRPr>
            </a:lvl1pPr>
          </a:lstStyle>
          <a:p>
            <a:r>
              <a:rPr lang="en-US"/>
              <a:t>Click icon to add table</a:t>
            </a:r>
            <a:endParaRPr lang="en-US" dirty="0"/>
          </a:p>
        </p:txBody>
      </p:sp>
      <p:sp>
        <p:nvSpPr>
          <p:cNvPr id="9" name="Content Placeholder 4"/>
          <p:cNvSpPr>
            <a:spLocks noGrp="1"/>
          </p:cNvSpPr>
          <p:nvPr>
            <p:ph sz="quarter" idx="15" hasCustomPrompt="1"/>
          </p:nvPr>
        </p:nvSpPr>
        <p:spPr>
          <a:xfrm>
            <a:off x="282576" y="5700713"/>
            <a:ext cx="8580438"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3"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64922878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Full table - Com box bottom">
    <p:spTree>
      <p:nvGrpSpPr>
        <p:cNvPr id="1" name=""/>
        <p:cNvGrpSpPr/>
        <p:nvPr/>
      </p:nvGrpSpPr>
      <p:grpSpPr>
        <a:xfrm>
          <a:off x="0" y="0"/>
          <a:ext cx="0" cy="0"/>
          <a:chOff x="0" y="0"/>
          <a:chExt cx="0" cy="0"/>
        </a:xfrm>
      </p:grpSpPr>
      <p:sp>
        <p:nvSpPr>
          <p:cNvPr id="6" name="Table Placeholder 5"/>
          <p:cNvSpPr>
            <a:spLocks noGrp="1"/>
          </p:cNvSpPr>
          <p:nvPr>
            <p:ph type="tbl" sz="quarter" idx="18"/>
          </p:nvPr>
        </p:nvSpPr>
        <p:spPr>
          <a:xfrm>
            <a:off x="282575" y="1096963"/>
            <a:ext cx="8580438" cy="3690937"/>
          </a:xfrm>
          <a:prstGeom prst="rect">
            <a:avLst/>
          </a:prstGeom>
        </p:spPr>
        <p:txBody>
          <a:bodyPr>
            <a:normAutofit/>
          </a:bodyPr>
          <a:lstStyle>
            <a:lvl1pPr>
              <a:defRPr sz="2400">
                <a:solidFill>
                  <a:srgbClr val="595959"/>
                </a:solidFill>
              </a:defRPr>
            </a:lvl1pPr>
          </a:lstStyle>
          <a:p>
            <a:r>
              <a:rPr lang="en-US"/>
              <a:t>Click icon to add table</a:t>
            </a:r>
            <a:endParaRPr lang="en-US" dirty="0"/>
          </a:p>
        </p:txBody>
      </p:sp>
      <p:sp>
        <p:nvSpPr>
          <p:cNvPr id="16" name="Content Placeholder 11"/>
          <p:cNvSpPr>
            <a:spLocks noGrp="1"/>
          </p:cNvSpPr>
          <p:nvPr>
            <p:ph sz="quarter" idx="22" hasCustomPrompt="1"/>
          </p:nvPr>
        </p:nvSpPr>
        <p:spPr>
          <a:xfrm>
            <a:off x="282576" y="4860926"/>
            <a:ext cx="8580438" cy="76358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lnSpc>
                <a:spcPct val="100000"/>
              </a:lnSpc>
              <a:spcBef>
                <a:spcPts val="0"/>
              </a:spcBef>
              <a:buNone/>
              <a:defRPr sz="1800" b="0" baseline="0">
                <a:solidFill>
                  <a:srgbClr val="595959"/>
                </a:solidFill>
                <a:latin typeface="Calibri" panose="020F0502020204030204" pitchFamily="34" charset="0"/>
              </a:defRPr>
            </a:lvl1pPr>
          </a:lstStyle>
          <a:p>
            <a:pPr lvl="0"/>
            <a:r>
              <a:rPr lang="en-GB" noProof="0" dirty="0"/>
              <a:t>Text</a:t>
            </a:r>
          </a:p>
        </p:txBody>
      </p:sp>
      <p:sp>
        <p:nvSpPr>
          <p:cNvPr id="10" name="Content Placeholder 4"/>
          <p:cNvSpPr>
            <a:spLocks noGrp="1"/>
          </p:cNvSpPr>
          <p:nvPr>
            <p:ph sz="quarter" idx="15" hasCustomPrompt="1"/>
          </p:nvPr>
        </p:nvSpPr>
        <p:spPr>
          <a:xfrm>
            <a:off x="282574" y="5700713"/>
            <a:ext cx="8580439"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4"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298780759"/>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able left - Com box right">
    <p:spTree>
      <p:nvGrpSpPr>
        <p:cNvPr id="1" name=""/>
        <p:cNvGrpSpPr/>
        <p:nvPr/>
      </p:nvGrpSpPr>
      <p:grpSpPr>
        <a:xfrm>
          <a:off x="0" y="0"/>
          <a:ext cx="0" cy="0"/>
          <a:chOff x="0" y="0"/>
          <a:chExt cx="0" cy="0"/>
        </a:xfrm>
      </p:grpSpPr>
      <p:sp>
        <p:nvSpPr>
          <p:cNvPr id="3" name="Table Placeholder 2"/>
          <p:cNvSpPr>
            <a:spLocks noGrp="1"/>
          </p:cNvSpPr>
          <p:nvPr>
            <p:ph type="tbl" sz="quarter" idx="18"/>
          </p:nvPr>
        </p:nvSpPr>
        <p:spPr>
          <a:xfrm>
            <a:off x="282575" y="1223963"/>
            <a:ext cx="6484300" cy="4400550"/>
          </a:xfrm>
          <a:prstGeom prst="rect">
            <a:avLst/>
          </a:prstGeom>
        </p:spPr>
        <p:txBody>
          <a:bodyPr>
            <a:normAutofit/>
          </a:bodyPr>
          <a:lstStyle>
            <a:lvl1pPr>
              <a:defRPr sz="2400">
                <a:solidFill>
                  <a:srgbClr val="595959"/>
                </a:solidFill>
              </a:defRPr>
            </a:lvl1pPr>
          </a:lstStyle>
          <a:p>
            <a:r>
              <a:rPr lang="en-US"/>
              <a:t>Click icon to add table</a:t>
            </a:r>
            <a:endParaRPr lang="en-US" dirty="0"/>
          </a:p>
        </p:txBody>
      </p:sp>
      <p:sp>
        <p:nvSpPr>
          <p:cNvPr id="12" name="Content Placeholder 11"/>
          <p:cNvSpPr>
            <a:spLocks noGrp="1"/>
          </p:cNvSpPr>
          <p:nvPr>
            <p:ph sz="quarter" idx="22" hasCustomPrompt="1"/>
          </p:nvPr>
        </p:nvSpPr>
        <p:spPr>
          <a:xfrm>
            <a:off x="6840885" y="1223964"/>
            <a:ext cx="2022128" cy="4400549"/>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spcBef>
                <a:spcPts val="0"/>
              </a:spcBef>
              <a:defRPr sz="2400" baseline="0">
                <a:solidFill>
                  <a:srgbClr val="595959"/>
                </a:solidFill>
                <a:latin typeface="Calibri" panose="020F0502020204030204" pitchFamily="34" charset="0"/>
              </a:defRPr>
            </a:lvl1pPr>
          </a:lstStyle>
          <a:p>
            <a:pPr lvl="0"/>
            <a:r>
              <a:rPr lang="en-GB" noProof="0" dirty="0"/>
              <a:t>Text</a:t>
            </a:r>
          </a:p>
        </p:txBody>
      </p:sp>
      <p:sp>
        <p:nvSpPr>
          <p:cNvPr id="9" name="Content Placeholder 4"/>
          <p:cNvSpPr>
            <a:spLocks noGrp="1"/>
          </p:cNvSpPr>
          <p:nvPr>
            <p:ph sz="quarter" idx="15" hasCustomPrompt="1"/>
          </p:nvPr>
        </p:nvSpPr>
        <p:spPr>
          <a:xfrm>
            <a:off x="282575" y="5699126"/>
            <a:ext cx="8580439"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4"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280957240"/>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om box left - Table right">
    <p:spTree>
      <p:nvGrpSpPr>
        <p:cNvPr id="1" name=""/>
        <p:cNvGrpSpPr/>
        <p:nvPr/>
      </p:nvGrpSpPr>
      <p:grpSpPr>
        <a:xfrm>
          <a:off x="0" y="0"/>
          <a:ext cx="0" cy="0"/>
          <a:chOff x="0" y="0"/>
          <a:chExt cx="0" cy="0"/>
        </a:xfrm>
      </p:grpSpPr>
      <p:sp>
        <p:nvSpPr>
          <p:cNvPr id="6" name="Table Placeholder 5"/>
          <p:cNvSpPr>
            <a:spLocks noGrp="1"/>
          </p:cNvSpPr>
          <p:nvPr>
            <p:ph type="tbl" sz="quarter" idx="18"/>
          </p:nvPr>
        </p:nvSpPr>
        <p:spPr>
          <a:xfrm>
            <a:off x="2303463" y="1109664"/>
            <a:ext cx="6559550" cy="4514849"/>
          </a:xfrm>
          <a:prstGeom prst="rect">
            <a:avLst/>
          </a:prstGeom>
        </p:spPr>
        <p:txBody>
          <a:bodyPr>
            <a:normAutofit/>
          </a:bodyPr>
          <a:lstStyle>
            <a:lvl1pPr>
              <a:defRPr sz="2800">
                <a:solidFill>
                  <a:srgbClr val="595959"/>
                </a:solidFill>
              </a:defRPr>
            </a:lvl1pPr>
          </a:lstStyle>
          <a:p>
            <a:r>
              <a:rPr lang="en-US"/>
              <a:t>Click icon to add table</a:t>
            </a:r>
          </a:p>
        </p:txBody>
      </p:sp>
      <p:sp>
        <p:nvSpPr>
          <p:cNvPr id="12" name="Content Placeholder 11"/>
          <p:cNvSpPr>
            <a:spLocks noGrp="1"/>
          </p:cNvSpPr>
          <p:nvPr>
            <p:ph sz="quarter" idx="22" hasCustomPrompt="1"/>
          </p:nvPr>
        </p:nvSpPr>
        <p:spPr>
          <a:xfrm>
            <a:off x="282574" y="1096964"/>
            <a:ext cx="1948301" cy="4514850"/>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a:spcBef>
                <a:spcPts val="0"/>
              </a:spcBef>
              <a:defRPr sz="2400" baseline="0">
                <a:solidFill>
                  <a:srgbClr val="595959"/>
                </a:solidFill>
                <a:latin typeface="Calibri" panose="020F0502020204030204" pitchFamily="34" charset="0"/>
              </a:defRPr>
            </a:lvl1pPr>
          </a:lstStyle>
          <a:p>
            <a:pPr lvl="0"/>
            <a:r>
              <a:rPr lang="en-GB" noProof="0" dirty="0"/>
              <a:t>Text</a:t>
            </a:r>
          </a:p>
        </p:txBody>
      </p:sp>
      <p:sp>
        <p:nvSpPr>
          <p:cNvPr id="10" name="Content Placeholder 4"/>
          <p:cNvSpPr>
            <a:spLocks noGrp="1"/>
          </p:cNvSpPr>
          <p:nvPr>
            <p:ph sz="quarter" idx="15" hasCustomPrompt="1"/>
          </p:nvPr>
        </p:nvSpPr>
        <p:spPr>
          <a:xfrm>
            <a:off x="282576" y="5700713"/>
            <a:ext cx="8580438"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5"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25471822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Full picture">
    <p:spTree>
      <p:nvGrpSpPr>
        <p:cNvPr id="1" name=""/>
        <p:cNvGrpSpPr/>
        <p:nvPr/>
      </p:nvGrpSpPr>
      <p:grpSpPr>
        <a:xfrm>
          <a:off x="0" y="0"/>
          <a:ext cx="0" cy="0"/>
          <a:chOff x="0" y="0"/>
          <a:chExt cx="0" cy="0"/>
        </a:xfrm>
      </p:grpSpPr>
      <p:sp>
        <p:nvSpPr>
          <p:cNvPr id="3" name="Picture Placeholder 2"/>
          <p:cNvSpPr>
            <a:spLocks noGrp="1"/>
          </p:cNvSpPr>
          <p:nvPr>
            <p:ph type="pic" sz="quarter" idx="19"/>
          </p:nvPr>
        </p:nvSpPr>
        <p:spPr>
          <a:xfrm>
            <a:off x="282575" y="1300164"/>
            <a:ext cx="8580438" cy="4718049"/>
          </a:xfrm>
          <a:prstGeom prst="rect">
            <a:avLst/>
          </a:prstGeom>
        </p:spPr>
        <p:txBody>
          <a:bodyPr>
            <a:normAutofit/>
          </a:bodyPr>
          <a:lstStyle>
            <a:lvl1pPr>
              <a:defRPr sz="2400">
                <a:solidFill>
                  <a:srgbClr val="595959"/>
                </a:solidFill>
              </a:defRPr>
            </a:lvl1pPr>
          </a:lstStyle>
          <a:p>
            <a:r>
              <a:rPr lang="en-US" noProof="0"/>
              <a:t>Click icon to add picture</a:t>
            </a:r>
            <a:endParaRPr lang="en-GB" noProof="0" dirty="0"/>
          </a:p>
        </p:txBody>
      </p:sp>
      <p:sp>
        <p:nvSpPr>
          <p:cNvPr id="11"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397488405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Full picture with com box">
    <p:spTree>
      <p:nvGrpSpPr>
        <p:cNvPr id="1" name=""/>
        <p:cNvGrpSpPr/>
        <p:nvPr/>
      </p:nvGrpSpPr>
      <p:grpSpPr>
        <a:xfrm>
          <a:off x="0" y="0"/>
          <a:ext cx="0" cy="0"/>
          <a:chOff x="0" y="0"/>
          <a:chExt cx="0" cy="0"/>
        </a:xfrm>
      </p:grpSpPr>
      <p:sp>
        <p:nvSpPr>
          <p:cNvPr id="3" name="Picture Placeholder 2"/>
          <p:cNvSpPr>
            <a:spLocks noGrp="1"/>
          </p:cNvSpPr>
          <p:nvPr>
            <p:ph type="pic" sz="quarter" idx="19"/>
          </p:nvPr>
        </p:nvSpPr>
        <p:spPr>
          <a:xfrm>
            <a:off x="282575" y="1109663"/>
            <a:ext cx="8580438" cy="3690937"/>
          </a:xfrm>
          <a:prstGeom prst="rect">
            <a:avLst/>
          </a:prstGeom>
        </p:spPr>
        <p:txBody>
          <a:bodyPr>
            <a:normAutofit/>
          </a:bodyPr>
          <a:lstStyle>
            <a:lvl1pPr>
              <a:defRPr sz="2400">
                <a:solidFill>
                  <a:srgbClr val="595959"/>
                </a:solidFill>
              </a:defRPr>
            </a:lvl1pPr>
          </a:lstStyle>
          <a:p>
            <a:r>
              <a:rPr lang="en-US" noProof="0"/>
              <a:t>Click icon to add picture</a:t>
            </a:r>
            <a:endParaRPr lang="en-GB" noProof="0" dirty="0"/>
          </a:p>
        </p:txBody>
      </p:sp>
      <p:sp>
        <p:nvSpPr>
          <p:cNvPr id="14" name="Content Placeholder 11"/>
          <p:cNvSpPr>
            <a:spLocks noGrp="1"/>
          </p:cNvSpPr>
          <p:nvPr>
            <p:ph sz="quarter" idx="23" hasCustomPrompt="1"/>
          </p:nvPr>
        </p:nvSpPr>
        <p:spPr>
          <a:xfrm>
            <a:off x="282575" y="4876800"/>
            <a:ext cx="8580438" cy="750888"/>
          </a:xfrm>
          <a:prstGeom prst="rect">
            <a:avLst/>
          </a:prstGeom>
          <a:noFill/>
          <a:ln w="12700">
            <a:noFill/>
          </a:ln>
          <a:effectLst/>
        </p:spPr>
        <p:style>
          <a:lnRef idx="3">
            <a:schemeClr val="lt1"/>
          </a:lnRef>
          <a:fillRef idx="1">
            <a:schemeClr val="accent1"/>
          </a:fillRef>
          <a:effectRef idx="1">
            <a:schemeClr val="accent1"/>
          </a:effectRef>
          <a:fontRef idx="none"/>
        </p:style>
        <p:txBody>
          <a:bodyPr numCol="1" spcCol="180000">
            <a:normAutofit/>
          </a:bodyPr>
          <a:lstStyle>
            <a:lvl1pPr marL="0" indent="0">
              <a:spcBef>
                <a:spcPts val="0"/>
              </a:spcBef>
              <a:buNone/>
              <a:defRPr sz="2400" baseline="0">
                <a:solidFill>
                  <a:srgbClr val="595959"/>
                </a:solidFill>
                <a:latin typeface="Calibri" panose="020F0502020204030204" pitchFamily="34" charset="0"/>
              </a:defRPr>
            </a:lvl1pPr>
          </a:lstStyle>
          <a:p>
            <a:pPr lvl="0"/>
            <a:r>
              <a:rPr lang="en-GB" noProof="0" dirty="0"/>
              <a:t>Text</a:t>
            </a:r>
          </a:p>
        </p:txBody>
      </p:sp>
      <p:sp>
        <p:nvSpPr>
          <p:cNvPr id="9" name="Content Placeholder 4"/>
          <p:cNvSpPr>
            <a:spLocks noGrp="1"/>
          </p:cNvSpPr>
          <p:nvPr>
            <p:ph sz="quarter" idx="15" hasCustomPrompt="1"/>
          </p:nvPr>
        </p:nvSpPr>
        <p:spPr>
          <a:xfrm>
            <a:off x="282574" y="5700713"/>
            <a:ext cx="8580439" cy="319087"/>
          </a:xfrm>
        </p:spPr>
        <p:txBody>
          <a:bodyPr>
            <a:normAutofit/>
          </a:bodyPr>
          <a:lstStyle>
            <a:lvl1pPr marL="0" indent="0">
              <a:buNone/>
              <a:defRPr sz="1000">
                <a:solidFill>
                  <a:srgbClr val="595959"/>
                </a:solidFill>
              </a:defRPr>
            </a:lvl1pPr>
          </a:lstStyle>
          <a:p>
            <a:pPr lvl="0"/>
            <a:r>
              <a:rPr lang="en-GB" dirty="0"/>
              <a:t>Click to add text</a:t>
            </a:r>
          </a:p>
        </p:txBody>
      </p:sp>
      <p:sp>
        <p:nvSpPr>
          <p:cNvPr id="13"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138165695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2">
    <p:spTree>
      <p:nvGrpSpPr>
        <p:cNvPr id="1" name=""/>
        <p:cNvGrpSpPr/>
        <p:nvPr/>
      </p:nvGrpSpPr>
      <p:grpSpPr>
        <a:xfrm>
          <a:off x="0" y="0"/>
          <a:ext cx="0" cy="0"/>
          <a:chOff x="0" y="0"/>
          <a:chExt cx="0" cy="0"/>
        </a:xfrm>
      </p:grpSpPr>
      <p:sp>
        <p:nvSpPr>
          <p:cNvPr id="5" name="Rectangle 4"/>
          <p:cNvSpPr/>
          <p:nvPr userDrawn="1"/>
        </p:nvSpPr>
        <p:spPr>
          <a:xfrm>
            <a:off x="0" y="1376363"/>
            <a:ext cx="9144000" cy="4529137"/>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alibri" panose="020F0502020204030204" pitchFamily="34" charset="0"/>
            </a:endParaRPr>
          </a:p>
        </p:txBody>
      </p:sp>
      <p:sp>
        <p:nvSpPr>
          <p:cNvPr id="15" name="Text Placeholder 5"/>
          <p:cNvSpPr>
            <a:spLocks noGrp="1"/>
          </p:cNvSpPr>
          <p:nvPr>
            <p:ph type="body" sz="quarter" idx="13" hasCustomPrompt="1"/>
          </p:nvPr>
        </p:nvSpPr>
        <p:spPr>
          <a:xfrm>
            <a:off x="282574" y="1615865"/>
            <a:ext cx="8580439" cy="4072148"/>
          </a:xfrm>
        </p:spPr>
        <p:txBody>
          <a:bodyPr>
            <a:normAutofit/>
          </a:bodyPr>
          <a:lstStyle>
            <a:lvl1pPr marL="276225" indent="-276225">
              <a:buClr>
                <a:srgbClr val="595959"/>
              </a:buClr>
              <a:buFont typeface="+mj-lt"/>
              <a:buAutoNum type="arabicPeriod"/>
              <a:defRPr sz="2400" b="0">
                <a:solidFill>
                  <a:srgbClr val="595959"/>
                </a:solidFill>
              </a:defRPr>
            </a:lvl1pPr>
            <a:lvl2pPr marL="517525" indent="-342900">
              <a:buFont typeface="+mj-lt"/>
              <a:buAutoNum type="arabicPeriod"/>
              <a:defRPr>
                <a:solidFill>
                  <a:srgbClr val="FF0000"/>
                </a:solidFill>
              </a:defRPr>
            </a:lvl2pPr>
            <a:lvl3pPr marL="787400" indent="-342900">
              <a:buFont typeface="+mj-lt"/>
              <a:buAutoNum type="arabicPeriod"/>
              <a:defRPr>
                <a:solidFill>
                  <a:srgbClr val="FF0000"/>
                </a:solidFill>
              </a:defRPr>
            </a:lvl3pPr>
            <a:lvl4pPr marL="1042988" indent="-342900">
              <a:buFont typeface="+mj-lt"/>
              <a:buAutoNum type="arabicPeriod"/>
              <a:defRPr>
                <a:solidFill>
                  <a:srgbClr val="FF0000"/>
                </a:solidFill>
              </a:defRPr>
            </a:lvl4pPr>
            <a:lvl5pPr marL="1308100" indent="-342900">
              <a:buFont typeface="+mj-lt"/>
              <a:buAutoNum type="arabicPeriod"/>
              <a:defRPr>
                <a:solidFill>
                  <a:srgbClr val="FF0000"/>
                </a:solidFill>
              </a:defRPr>
            </a:lvl5pPr>
          </a:lstStyle>
          <a:p>
            <a:pPr lvl="0"/>
            <a:r>
              <a:rPr lang="en-US" dirty="0"/>
              <a:t>Lorem ipsum dolor sit </a:t>
            </a:r>
            <a:r>
              <a:rPr lang="en-US" dirty="0" err="1"/>
              <a:t>amet</a:t>
            </a:r>
            <a:endParaRPr lang="en-US" dirty="0"/>
          </a:p>
        </p:txBody>
      </p:sp>
      <p:sp>
        <p:nvSpPr>
          <p:cNvPr id="8" name="Text Placeholder 6"/>
          <p:cNvSpPr>
            <a:spLocks noGrp="1"/>
          </p:cNvSpPr>
          <p:nvPr>
            <p:ph type="body" sz="quarter" idx="1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Contents</a:t>
            </a:r>
          </a:p>
        </p:txBody>
      </p:sp>
    </p:spTree>
    <p:extLst>
      <p:ext uri="{BB962C8B-B14F-4D97-AF65-F5344CB8AC3E}">
        <p14:creationId xmlns:p14="http://schemas.microsoft.com/office/powerpoint/2010/main" val="2855569239"/>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left - Picture right">
    <p:spTree>
      <p:nvGrpSpPr>
        <p:cNvPr id="1" name=""/>
        <p:cNvGrpSpPr/>
        <p:nvPr/>
      </p:nvGrpSpPr>
      <p:grpSpPr>
        <a:xfrm>
          <a:off x="0" y="0"/>
          <a:ext cx="0" cy="0"/>
          <a:chOff x="0" y="0"/>
          <a:chExt cx="0" cy="0"/>
        </a:xfrm>
      </p:grpSpPr>
      <p:sp>
        <p:nvSpPr>
          <p:cNvPr id="3" name="Picture Placeholder 2"/>
          <p:cNvSpPr>
            <a:spLocks noGrp="1"/>
          </p:cNvSpPr>
          <p:nvPr>
            <p:ph type="pic" sz="quarter" idx="19"/>
          </p:nvPr>
        </p:nvSpPr>
        <p:spPr>
          <a:xfrm>
            <a:off x="4572000" y="1376363"/>
            <a:ext cx="4291013" cy="4645026"/>
          </a:xfrm>
          <a:prstGeom prst="rect">
            <a:avLst/>
          </a:prstGeom>
        </p:spPr>
        <p:txBody>
          <a:bodyPr>
            <a:normAutofit/>
          </a:bodyPr>
          <a:lstStyle>
            <a:lvl1pPr>
              <a:defRPr sz="2400">
                <a:solidFill>
                  <a:srgbClr val="595959"/>
                </a:solidFill>
              </a:defRPr>
            </a:lvl1pPr>
          </a:lstStyle>
          <a:p>
            <a:r>
              <a:rPr lang="en-US" noProof="0"/>
              <a:t>Click icon to add picture</a:t>
            </a:r>
            <a:endParaRPr lang="en-GB" noProof="0" dirty="0"/>
          </a:p>
        </p:txBody>
      </p:sp>
      <p:sp>
        <p:nvSpPr>
          <p:cNvPr id="14" name="Text Placeholder 6"/>
          <p:cNvSpPr>
            <a:spLocks noGrp="1"/>
          </p:cNvSpPr>
          <p:nvPr>
            <p:ph type="body" sz="quarter" idx="23"/>
          </p:nvPr>
        </p:nvSpPr>
        <p:spPr>
          <a:xfrm>
            <a:off x="282575" y="1376363"/>
            <a:ext cx="4216300" cy="4645026"/>
          </a:xfrm>
        </p:spPr>
        <p:txBody>
          <a:bodyPr>
            <a:normAutofit/>
          </a:bodyPr>
          <a:lstStyle>
            <a:lvl1pPr>
              <a:defRPr sz="2800">
                <a:solidFill>
                  <a:srgbClr val="595959"/>
                </a:solidFill>
              </a:defRPr>
            </a:lvl1pPr>
            <a:lvl2pPr>
              <a:defRPr sz="2400">
                <a:solidFill>
                  <a:srgbClr val="595959"/>
                </a:solidFill>
              </a:defRPr>
            </a:lvl2pPr>
            <a:lvl3pPr>
              <a:defRPr sz="2000">
                <a:solidFill>
                  <a:srgbClr val="595959"/>
                </a:solidFill>
              </a:defRPr>
            </a:lvl3pPr>
            <a:lvl4pPr>
              <a:defRPr sz="2000">
                <a:solidFill>
                  <a:srgbClr val="595959"/>
                </a:solidFill>
              </a:defRPr>
            </a:lvl4pPr>
            <a:lvl5pPr>
              <a:defRPr sz="2000">
                <a:solidFill>
                  <a:srgbClr val="59595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334949222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picture small">
    <p:spTree>
      <p:nvGrpSpPr>
        <p:cNvPr id="1" name=""/>
        <p:cNvGrpSpPr/>
        <p:nvPr/>
      </p:nvGrpSpPr>
      <p:grpSpPr>
        <a:xfrm>
          <a:off x="0" y="0"/>
          <a:ext cx="0" cy="0"/>
          <a:chOff x="0" y="0"/>
          <a:chExt cx="0" cy="0"/>
        </a:xfrm>
      </p:grpSpPr>
      <p:sp>
        <p:nvSpPr>
          <p:cNvPr id="3" name="Picture Placeholder 2"/>
          <p:cNvSpPr>
            <a:spLocks noGrp="1"/>
          </p:cNvSpPr>
          <p:nvPr>
            <p:ph type="pic" sz="quarter" idx="19"/>
          </p:nvPr>
        </p:nvSpPr>
        <p:spPr>
          <a:xfrm>
            <a:off x="282575" y="1312863"/>
            <a:ext cx="8580438" cy="4705350"/>
          </a:xfrm>
          <a:prstGeom prst="rect">
            <a:avLst/>
          </a:prstGeom>
        </p:spPr>
        <p:txBody>
          <a:bodyPr>
            <a:normAutofit/>
          </a:bodyPr>
          <a:lstStyle>
            <a:lvl1pPr>
              <a:defRPr sz="2400">
                <a:solidFill>
                  <a:srgbClr val="595959"/>
                </a:solidFill>
              </a:defRPr>
            </a:lvl1pPr>
          </a:lstStyle>
          <a:p>
            <a:r>
              <a:rPr lang="en-US" noProof="0"/>
              <a:t>Click icon to add picture</a:t>
            </a:r>
            <a:endParaRPr lang="en-GB" noProof="0"/>
          </a:p>
        </p:txBody>
      </p:sp>
      <p:sp>
        <p:nvSpPr>
          <p:cNvPr id="11"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7817467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22527350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s3">
    <p:spTree>
      <p:nvGrpSpPr>
        <p:cNvPr id="1" name=""/>
        <p:cNvGrpSpPr/>
        <p:nvPr/>
      </p:nvGrpSpPr>
      <p:grpSpPr>
        <a:xfrm>
          <a:off x="0" y="0"/>
          <a:ext cx="0" cy="0"/>
          <a:chOff x="0" y="0"/>
          <a:chExt cx="0" cy="0"/>
        </a:xfrm>
      </p:grpSpPr>
      <p:sp>
        <p:nvSpPr>
          <p:cNvPr id="6" name="Text Placeholder 5"/>
          <p:cNvSpPr>
            <a:spLocks noGrp="1"/>
          </p:cNvSpPr>
          <p:nvPr>
            <p:ph type="body" sz="quarter" idx="13" hasCustomPrompt="1"/>
          </p:nvPr>
        </p:nvSpPr>
        <p:spPr>
          <a:xfrm>
            <a:off x="282574" y="1615865"/>
            <a:ext cx="8580439" cy="4072148"/>
          </a:xfrm>
        </p:spPr>
        <p:txBody>
          <a:bodyPr>
            <a:normAutofit/>
          </a:bodyPr>
          <a:lstStyle>
            <a:lvl1pPr marL="276225" indent="-276225">
              <a:buClr>
                <a:srgbClr val="595959"/>
              </a:buClr>
              <a:buFont typeface="+mj-lt"/>
              <a:buAutoNum type="arabicPeriod"/>
              <a:defRPr sz="2400" b="0">
                <a:solidFill>
                  <a:srgbClr val="595959"/>
                </a:solidFill>
              </a:defRPr>
            </a:lvl1pPr>
            <a:lvl2pPr marL="517525" indent="-342900">
              <a:buFont typeface="+mj-lt"/>
              <a:buAutoNum type="arabicPeriod"/>
              <a:defRPr>
                <a:solidFill>
                  <a:srgbClr val="FF0000"/>
                </a:solidFill>
              </a:defRPr>
            </a:lvl2pPr>
            <a:lvl3pPr marL="787400" indent="-342900">
              <a:buFont typeface="+mj-lt"/>
              <a:buAutoNum type="arabicPeriod"/>
              <a:defRPr>
                <a:solidFill>
                  <a:srgbClr val="FF0000"/>
                </a:solidFill>
              </a:defRPr>
            </a:lvl3pPr>
            <a:lvl4pPr marL="1042988" indent="-342900">
              <a:buFont typeface="+mj-lt"/>
              <a:buAutoNum type="arabicPeriod"/>
              <a:defRPr>
                <a:solidFill>
                  <a:srgbClr val="FF0000"/>
                </a:solidFill>
              </a:defRPr>
            </a:lvl4pPr>
            <a:lvl5pPr marL="1308100" indent="-342900">
              <a:buFont typeface="+mj-lt"/>
              <a:buAutoNum type="arabicPeriod"/>
              <a:defRPr>
                <a:solidFill>
                  <a:srgbClr val="FF0000"/>
                </a:solidFill>
              </a:defRPr>
            </a:lvl5pPr>
          </a:lstStyle>
          <a:p>
            <a:pPr lvl="0"/>
            <a:r>
              <a:rPr lang="en-US" dirty="0"/>
              <a:t>Lorem ipsum dolor sit </a:t>
            </a:r>
            <a:r>
              <a:rPr lang="en-US" dirty="0" err="1"/>
              <a:t>amet</a:t>
            </a:r>
            <a:endParaRPr lang="en-US" dirty="0"/>
          </a:p>
        </p:txBody>
      </p:sp>
      <p:sp>
        <p:nvSpPr>
          <p:cNvPr id="7" name="Text Placeholder 6"/>
          <p:cNvSpPr>
            <a:spLocks noGrp="1"/>
          </p:cNvSpPr>
          <p:nvPr>
            <p:ph type="body" sz="quarter" idx="1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Contents</a:t>
            </a:r>
          </a:p>
        </p:txBody>
      </p:sp>
    </p:spTree>
    <p:extLst>
      <p:ext uri="{BB962C8B-B14F-4D97-AF65-F5344CB8AC3E}">
        <p14:creationId xmlns:p14="http://schemas.microsoft.com/office/powerpoint/2010/main" val="3405737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Rectangle 4"/>
          <p:cNvSpPr/>
          <p:nvPr userDrawn="1"/>
        </p:nvSpPr>
        <p:spPr>
          <a:xfrm>
            <a:off x="0" y="2487300"/>
            <a:ext cx="9144000" cy="1883400"/>
          </a:xfrm>
          <a:prstGeom prst="rect">
            <a:avLst/>
          </a:prstGeom>
          <a:gradFill flip="none" rotWithShape="1">
            <a:gsLst>
              <a:gs pos="100000">
                <a:schemeClr val="tx2">
                  <a:lumMod val="50000"/>
                </a:schemeClr>
              </a:gs>
              <a:gs pos="50000">
                <a:schemeClr val="tx2">
                  <a:lumMod val="75000"/>
                </a:schemeClr>
              </a:gs>
              <a:gs pos="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latin typeface="Calibri" panose="020F0502020204030204" pitchFamily="34" charset="0"/>
            </a:endParaRPr>
          </a:p>
        </p:txBody>
      </p:sp>
      <p:sp>
        <p:nvSpPr>
          <p:cNvPr id="7" name="Text Placeholder 2"/>
          <p:cNvSpPr>
            <a:spLocks noGrp="1"/>
          </p:cNvSpPr>
          <p:nvPr>
            <p:ph type="body" sz="quarter" idx="18" hasCustomPrompt="1"/>
          </p:nvPr>
        </p:nvSpPr>
        <p:spPr>
          <a:xfrm>
            <a:off x="282575" y="3722108"/>
            <a:ext cx="8580438" cy="646692"/>
          </a:xfrm>
        </p:spPr>
        <p:txBody>
          <a:bodyPr tIns="36000" anchor="t" anchorCtr="0">
            <a:normAutofit/>
          </a:bodyPr>
          <a:lstStyle>
            <a:lvl1pPr marL="0" indent="0">
              <a:buNone/>
              <a:defRPr sz="2400" b="0" baseline="0">
                <a:solidFill>
                  <a:srgbClr val="000000"/>
                </a:solidFill>
              </a:defRPr>
            </a:lvl1pPr>
          </a:lstStyle>
          <a:p>
            <a:pPr lvl="0"/>
            <a:r>
              <a:rPr lang="en-US" dirty="0"/>
              <a:t>Insert Subtitle Text Here</a:t>
            </a:r>
          </a:p>
        </p:txBody>
      </p:sp>
      <p:sp>
        <p:nvSpPr>
          <p:cNvPr id="9" name="Text Placeholder 8"/>
          <p:cNvSpPr>
            <a:spLocks noGrp="1"/>
          </p:cNvSpPr>
          <p:nvPr>
            <p:ph type="body" sz="quarter" idx="19" hasCustomPrompt="1"/>
          </p:nvPr>
        </p:nvSpPr>
        <p:spPr>
          <a:xfrm>
            <a:off x="282575" y="2487300"/>
            <a:ext cx="8580438" cy="1171308"/>
          </a:xfrm>
        </p:spPr>
        <p:txBody>
          <a:bodyPr anchor="b" anchorCtr="0">
            <a:normAutofit/>
          </a:bodyPr>
          <a:lstStyle>
            <a:lvl1pPr marL="0" indent="0">
              <a:spcBef>
                <a:spcPts val="0"/>
              </a:spcBef>
              <a:buNone/>
              <a:defRPr sz="3600">
                <a:solidFill>
                  <a:schemeClr val="bg1"/>
                </a:solidFill>
              </a:defRPr>
            </a:lvl1pPr>
          </a:lstStyle>
          <a:p>
            <a:pPr lvl="0"/>
            <a:r>
              <a:rPr lang="en-US" dirty="0"/>
              <a:t>Click to edit Master title style</a:t>
            </a:r>
          </a:p>
        </p:txBody>
      </p:sp>
    </p:spTree>
    <p:extLst>
      <p:ext uri="{BB962C8B-B14F-4D97-AF65-F5344CB8AC3E}">
        <p14:creationId xmlns:p14="http://schemas.microsoft.com/office/powerpoint/2010/main" val="231567837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69330"/>
          <a:stretch/>
        </p:blipFill>
        <p:spPr>
          <a:xfrm>
            <a:off x="0" y="3796724"/>
            <a:ext cx="9144000" cy="2103365"/>
          </a:xfrm>
          <a:prstGeom prst="rect">
            <a:avLst/>
          </a:prstGeom>
        </p:spPr>
      </p:pic>
      <p:sp>
        <p:nvSpPr>
          <p:cNvPr id="6" name="Text Placeholder 8"/>
          <p:cNvSpPr>
            <a:spLocks noGrp="1"/>
          </p:cNvSpPr>
          <p:nvPr>
            <p:ph type="body" sz="quarter" idx="12" hasCustomPrompt="1"/>
          </p:nvPr>
        </p:nvSpPr>
        <p:spPr>
          <a:xfrm>
            <a:off x="282574" y="3212976"/>
            <a:ext cx="8580439" cy="400110"/>
          </a:xfrm>
          <a:prstGeom prst="rect">
            <a:avLst/>
          </a:prstGeom>
        </p:spPr>
        <p:txBody>
          <a:bodyPr>
            <a:normAutofit/>
          </a:bodyPr>
          <a:lstStyle>
            <a:lvl1pPr marL="0" indent="0" algn="l">
              <a:buNone/>
              <a:defRPr sz="2000" i="1" baseline="0">
                <a:solidFill>
                  <a:srgbClr val="595959"/>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9" name="Text Placeholder 4"/>
          <p:cNvSpPr>
            <a:spLocks noGrp="1"/>
          </p:cNvSpPr>
          <p:nvPr>
            <p:ph type="body" sz="quarter" idx="14" hasCustomPrompt="1"/>
          </p:nvPr>
        </p:nvSpPr>
        <p:spPr>
          <a:xfrm>
            <a:off x="282575" y="2596551"/>
            <a:ext cx="8580438" cy="616425"/>
          </a:xfrm>
        </p:spPr>
        <p:txBody>
          <a:bodyPr anchor="b" anchorCtr="0">
            <a:normAutofit/>
          </a:bodyPr>
          <a:lstStyle>
            <a:lvl1pPr marL="0" indent="0">
              <a:spcBef>
                <a:spcPts val="0"/>
              </a:spcBef>
              <a:buNone/>
              <a:defRPr sz="3200">
                <a:solidFill>
                  <a:srgbClr val="000000"/>
                </a:solidFill>
              </a:defRPr>
            </a:lvl1pPr>
          </a:lstStyle>
          <a:p>
            <a:pPr lvl="0"/>
            <a:r>
              <a:rPr lang="en-US" dirty="0"/>
              <a:t>Section</a:t>
            </a:r>
          </a:p>
        </p:txBody>
      </p:sp>
    </p:spTree>
    <p:extLst>
      <p:ext uri="{BB962C8B-B14F-4D97-AF65-F5344CB8AC3E}">
        <p14:creationId xmlns:p14="http://schemas.microsoft.com/office/powerpoint/2010/main" val="233397400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Intro slide">
    <p:bg>
      <p:bgPr>
        <a:solidFill>
          <a:schemeClr val="bg1"/>
        </a:solidFill>
        <a:effectLst/>
      </p:bgPr>
    </p:bg>
    <p:spTree>
      <p:nvGrpSpPr>
        <p:cNvPr id="1" name=""/>
        <p:cNvGrpSpPr/>
        <p:nvPr/>
      </p:nvGrpSpPr>
      <p:grpSpPr>
        <a:xfrm>
          <a:off x="0" y="0"/>
          <a:ext cx="0" cy="0"/>
          <a:chOff x="0" y="0"/>
          <a:chExt cx="0" cy="0"/>
        </a:xfrm>
      </p:grpSpPr>
      <p:sp>
        <p:nvSpPr>
          <p:cNvPr id="9" name="Text Placeholder 8"/>
          <p:cNvSpPr>
            <a:spLocks noGrp="1"/>
          </p:cNvSpPr>
          <p:nvPr userDrawn="1">
            <p:ph type="body" sz="quarter" idx="10" hasCustomPrompt="1"/>
          </p:nvPr>
        </p:nvSpPr>
        <p:spPr>
          <a:xfrm>
            <a:off x="282414" y="1725613"/>
            <a:ext cx="8580598" cy="600634"/>
          </a:xfrm>
          <a:prstGeom prst="rect">
            <a:avLst/>
          </a:prstGeom>
        </p:spPr>
        <p:txBody>
          <a:bodyPr>
            <a:normAutofit/>
          </a:bodyPr>
          <a:lstStyle>
            <a:lvl1pPr marL="0" indent="0" algn="l">
              <a:spcBef>
                <a:spcPts val="0"/>
              </a:spcBef>
              <a:buNone/>
              <a:defRPr sz="2400" i="0" baseline="0">
                <a:solidFill>
                  <a:srgbClr val="595959"/>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7" name="Picture Placeholder 2"/>
          <p:cNvSpPr>
            <a:spLocks noGrp="1"/>
          </p:cNvSpPr>
          <p:nvPr>
            <p:ph type="pic" sz="quarter" idx="11"/>
          </p:nvPr>
        </p:nvSpPr>
        <p:spPr>
          <a:xfrm>
            <a:off x="282574" y="2373314"/>
            <a:ext cx="8580439" cy="3532186"/>
          </a:xfrm>
          <a:solidFill>
            <a:schemeClr val="bg2">
              <a:lumMod val="20000"/>
              <a:lumOff val="80000"/>
            </a:schemeClr>
          </a:solidFill>
        </p:spPr>
        <p:txBody>
          <a:bodyPr/>
          <a:lstStyle/>
          <a:p>
            <a:r>
              <a:rPr lang="en-US"/>
              <a:t>Click icon to add picture</a:t>
            </a:r>
            <a:endParaRPr lang="en-GB"/>
          </a:p>
        </p:txBody>
      </p:sp>
      <p:sp>
        <p:nvSpPr>
          <p:cNvPr id="14" name="Text Placeholder 2"/>
          <p:cNvSpPr>
            <a:spLocks noGrp="1"/>
          </p:cNvSpPr>
          <p:nvPr>
            <p:ph type="body" sz="quarter" idx="12" hasCustomPrompt="1"/>
          </p:nvPr>
        </p:nvSpPr>
        <p:spPr>
          <a:xfrm>
            <a:off x="282575" y="188913"/>
            <a:ext cx="8580438" cy="1474787"/>
          </a:xfrm>
        </p:spPr>
        <p:txBody>
          <a:bodyPr anchor="b" anchorCtr="0">
            <a:normAutofit/>
          </a:bodyPr>
          <a:lstStyle>
            <a:lvl1pPr marL="0" indent="0">
              <a:spcBef>
                <a:spcPts val="0"/>
              </a:spcBef>
              <a:buNone/>
              <a:defRPr sz="4800" b="0">
                <a:solidFill>
                  <a:srgbClr val="000000"/>
                </a:solidFill>
              </a:defRPr>
            </a:lvl1pPr>
          </a:lstStyle>
          <a:p>
            <a:pPr lvl="0"/>
            <a:r>
              <a:rPr lang="en-US" dirty="0"/>
              <a:t>Quote or statement</a:t>
            </a:r>
          </a:p>
        </p:txBody>
      </p:sp>
      <p:pic>
        <p:nvPicPr>
          <p:cNvPr id="15" name="Picture 14" descr="YouGovTrans.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043617" y="6079297"/>
            <a:ext cx="1757610" cy="408746"/>
          </a:xfrm>
          <a:prstGeom prst="rect">
            <a:avLst/>
          </a:prstGeom>
        </p:spPr>
      </p:pic>
      <p:sp>
        <p:nvSpPr>
          <p:cNvPr id="16" name="Rectangle 15"/>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218323507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_Intro slide">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2951163" y="0"/>
            <a:ext cx="3241675" cy="6858000"/>
          </a:xfrm>
          <a:prstGeom prst="rect">
            <a:avLst/>
          </a:prstGeom>
          <a:gradFill flip="none" rotWithShape="1">
            <a:gsLst>
              <a:gs pos="0">
                <a:schemeClr val="tx2">
                  <a:lumMod val="50000"/>
                </a:schemeClr>
              </a:gs>
              <a:gs pos="50000">
                <a:schemeClr val="tx2">
                  <a:lumMod val="75000"/>
                </a:schemeClr>
              </a:gs>
              <a:gs pos="100000">
                <a:schemeClr val="tx2"/>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9" name="Text Placeholder 8"/>
          <p:cNvSpPr>
            <a:spLocks noGrp="1"/>
          </p:cNvSpPr>
          <p:nvPr userDrawn="1">
            <p:ph type="body" sz="quarter" idx="10" hasCustomPrompt="1"/>
          </p:nvPr>
        </p:nvSpPr>
        <p:spPr>
          <a:xfrm>
            <a:off x="2951163" y="3984626"/>
            <a:ext cx="3241676" cy="2078800"/>
          </a:xfrm>
          <a:prstGeom prst="rect">
            <a:avLst/>
          </a:prstGeom>
        </p:spPr>
        <p:txBody>
          <a:bodyPr>
            <a:normAutofit/>
          </a:bodyPr>
          <a:lstStyle>
            <a:lvl1pPr marL="0" indent="0" algn="l">
              <a:spcBef>
                <a:spcPts val="0"/>
              </a:spcBef>
              <a:buNone/>
              <a:defRPr sz="2400" i="0" baseline="0">
                <a:solidFill>
                  <a:schemeClr val="bg1"/>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7" name="Picture Placeholder 2"/>
          <p:cNvSpPr>
            <a:spLocks noGrp="1"/>
          </p:cNvSpPr>
          <p:nvPr>
            <p:ph type="pic" sz="quarter" idx="11"/>
          </p:nvPr>
        </p:nvSpPr>
        <p:spPr>
          <a:xfrm>
            <a:off x="0" y="162351"/>
            <a:ext cx="2951163" cy="6695649"/>
          </a:xfrm>
          <a:solidFill>
            <a:schemeClr val="bg2">
              <a:lumMod val="20000"/>
              <a:lumOff val="80000"/>
            </a:schemeClr>
          </a:solidFill>
        </p:spPr>
        <p:txBody>
          <a:bodyPr/>
          <a:lstStyle/>
          <a:p>
            <a:r>
              <a:rPr lang="en-US"/>
              <a:t>Click icon to add picture</a:t>
            </a:r>
            <a:endParaRPr lang="en-GB"/>
          </a:p>
        </p:txBody>
      </p:sp>
      <p:sp>
        <p:nvSpPr>
          <p:cNvPr id="8" name="Picture Placeholder 2"/>
          <p:cNvSpPr>
            <a:spLocks noGrp="1"/>
          </p:cNvSpPr>
          <p:nvPr>
            <p:ph type="pic" sz="quarter" idx="12"/>
          </p:nvPr>
        </p:nvSpPr>
        <p:spPr>
          <a:xfrm>
            <a:off x="6192838" y="162351"/>
            <a:ext cx="2951162" cy="6695649"/>
          </a:xfrm>
          <a:solidFill>
            <a:schemeClr val="bg2">
              <a:lumMod val="20000"/>
              <a:lumOff val="80000"/>
            </a:schemeClr>
          </a:solidFill>
        </p:spPr>
        <p:txBody>
          <a:bodyPr/>
          <a:lstStyle/>
          <a:p>
            <a:r>
              <a:rPr lang="en-US"/>
              <a:t>Click icon to add picture</a:t>
            </a:r>
            <a:endParaRPr lang="en-GB"/>
          </a:p>
        </p:txBody>
      </p:sp>
      <p:sp>
        <p:nvSpPr>
          <p:cNvPr id="15" name="Text Placeholder 2"/>
          <p:cNvSpPr>
            <a:spLocks noGrp="1"/>
          </p:cNvSpPr>
          <p:nvPr>
            <p:ph type="body" sz="quarter" idx="13" hasCustomPrompt="1"/>
          </p:nvPr>
        </p:nvSpPr>
        <p:spPr>
          <a:xfrm>
            <a:off x="2955928" y="162351"/>
            <a:ext cx="3236912" cy="3766712"/>
          </a:xfrm>
        </p:spPr>
        <p:txBody>
          <a:bodyPr anchor="b" anchorCtr="0">
            <a:normAutofit/>
          </a:bodyPr>
          <a:lstStyle>
            <a:lvl1pPr marL="0" indent="0">
              <a:spcBef>
                <a:spcPts val="0"/>
              </a:spcBef>
              <a:buNone/>
              <a:defRPr sz="4800" b="0">
                <a:solidFill>
                  <a:schemeClr val="bg1"/>
                </a:solidFill>
              </a:defRPr>
            </a:lvl1pPr>
          </a:lstStyle>
          <a:p>
            <a:pPr lvl="0"/>
            <a:r>
              <a:rPr lang="en-US" dirty="0"/>
              <a:t>Quote or statement</a:t>
            </a:r>
          </a:p>
        </p:txBody>
      </p:sp>
      <p:sp>
        <p:nvSpPr>
          <p:cNvPr id="16" name="Rectangle 15"/>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Tree>
    <p:extLst>
      <p:ext uri="{BB962C8B-B14F-4D97-AF65-F5344CB8AC3E}">
        <p14:creationId xmlns:p14="http://schemas.microsoft.com/office/powerpoint/2010/main" val="189455297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 name="Title Placeholder 18"/>
          <p:cNvSpPr>
            <a:spLocks noGrp="1"/>
          </p:cNvSpPr>
          <p:nvPr>
            <p:ph type="title"/>
          </p:nvPr>
        </p:nvSpPr>
        <p:spPr>
          <a:xfrm>
            <a:off x="282575" y="188913"/>
            <a:ext cx="8580438" cy="801687"/>
          </a:xfrm>
          <a:prstGeom prst="rect">
            <a:avLst/>
          </a:prstGeom>
        </p:spPr>
        <p:txBody>
          <a:bodyPr vert="horz" lIns="90000" tIns="45720" rIns="91440" bIns="45720" rtlCol="0" anchor="b" anchorCtr="0">
            <a:noAutofit/>
          </a:bodyPr>
          <a:lstStyle/>
          <a:p>
            <a:r>
              <a:rPr lang="en-US" noProof="0"/>
              <a:t>Click to edit Master title style</a:t>
            </a:r>
            <a:endParaRPr lang="en-GB" noProof="0" dirty="0"/>
          </a:p>
        </p:txBody>
      </p:sp>
      <p:sp>
        <p:nvSpPr>
          <p:cNvPr id="8" name="Text Placeholder 7"/>
          <p:cNvSpPr>
            <a:spLocks noGrp="1"/>
          </p:cNvSpPr>
          <p:nvPr>
            <p:ph type="body" idx="1"/>
          </p:nvPr>
        </p:nvSpPr>
        <p:spPr>
          <a:xfrm>
            <a:off x="282575" y="1376364"/>
            <a:ext cx="8580438" cy="4616449"/>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10" name="Picture 9" descr="YouGovTrans.png"/>
          <p:cNvPicPr>
            <a:picLocks noChangeAspect="1"/>
          </p:cNvPicPr>
          <p:nvPr userDrawn="1"/>
        </p:nvPicPr>
        <p:blipFill>
          <a:blip r:embed="rId44" cstate="email">
            <a:extLst>
              <a:ext uri="{28A0092B-C50C-407E-A947-70E740481C1C}">
                <a14:useLocalDpi xmlns:a14="http://schemas.microsoft.com/office/drawing/2010/main"/>
              </a:ext>
            </a:extLst>
          </a:blip>
          <a:stretch>
            <a:fillRect/>
          </a:stretch>
        </p:blipFill>
        <p:spPr>
          <a:xfrm>
            <a:off x="7043617" y="6079297"/>
            <a:ext cx="1757610" cy="408746"/>
          </a:xfrm>
          <a:prstGeom prst="rect">
            <a:avLst/>
          </a:prstGeom>
        </p:spPr>
      </p:pic>
      <p:sp>
        <p:nvSpPr>
          <p:cNvPr id="12" name="Rectangle 11"/>
          <p:cNvSpPr/>
          <p:nvPr userDrawn="1"/>
        </p:nvSpPr>
        <p:spPr>
          <a:xfrm>
            <a:off x="0" y="0"/>
            <a:ext cx="9144000" cy="1623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err="1">
              <a:latin typeface="Calibri" panose="020F0502020204030204" pitchFamily="34" charset="0"/>
            </a:endParaRPr>
          </a:p>
        </p:txBody>
      </p:sp>
      <p:sp>
        <p:nvSpPr>
          <p:cNvPr id="13" name="TextBox 12"/>
          <p:cNvSpPr txBox="1"/>
          <p:nvPr userDrawn="1"/>
        </p:nvSpPr>
        <p:spPr>
          <a:xfrm>
            <a:off x="144000" y="6451300"/>
            <a:ext cx="705600" cy="276999"/>
          </a:xfrm>
          <a:prstGeom prst="rect">
            <a:avLst/>
          </a:prstGeom>
          <a:noFill/>
        </p:spPr>
        <p:txBody>
          <a:bodyPr wrap="square" rtlCol="0" anchor="ctr">
            <a:spAutoFit/>
          </a:bodyPr>
          <a:lstStyle/>
          <a:p>
            <a:pPr marL="0" indent="0" algn="l">
              <a:buFont typeface="Arial" pitchFamily="34" charset="0"/>
              <a:buNone/>
            </a:pPr>
            <a:fld id="{44CF93D0-DCC2-4287-B33C-90E166FB720E}" type="slidenum">
              <a:rPr lang="en-GB" sz="1200" smtClean="0">
                <a:solidFill>
                  <a:schemeClr val="tx1"/>
                </a:solidFill>
                <a:latin typeface="Calibri" pitchFamily="34" charset="0"/>
              </a:rPr>
              <a:pPr marL="0" indent="0" algn="l">
                <a:buFont typeface="Arial" pitchFamily="34" charset="0"/>
                <a:buNone/>
              </a:pPr>
              <a:t>‹#›</a:t>
            </a:fld>
            <a:endParaRPr lang="en-GB" sz="1200" dirty="0">
              <a:solidFill>
                <a:schemeClr val="tx1"/>
              </a:solidFill>
              <a:latin typeface="Calibri" pitchFamily="34" charset="0"/>
            </a:endParaRPr>
          </a:p>
        </p:txBody>
      </p:sp>
    </p:spTree>
    <p:extLst>
      <p:ext uri="{BB962C8B-B14F-4D97-AF65-F5344CB8AC3E}">
        <p14:creationId xmlns:p14="http://schemas.microsoft.com/office/powerpoint/2010/main" val="1362585045"/>
      </p:ext>
    </p:extLst>
  </p:cSld>
  <p:clrMap bg1="lt1" tx1="dk1" bg2="lt2" tx2="dk2" accent1="accent1" accent2="accent2" accent3="accent3" accent4="accent4" accent5="accent5" accent6="accent6" hlink="hlink" folHlink="folHlink"/>
  <p:sldLayoutIdLst>
    <p:sldLayoutId id="2147483704" r:id="rId1"/>
    <p:sldLayoutId id="2147483758" r:id="rId2"/>
    <p:sldLayoutId id="2147483748" r:id="rId3"/>
    <p:sldLayoutId id="2147483750" r:id="rId4"/>
    <p:sldLayoutId id="2147483751" r:id="rId5"/>
    <p:sldLayoutId id="2147483749" r:id="rId6"/>
    <p:sldLayoutId id="2147483756" r:id="rId7"/>
    <p:sldLayoutId id="2147483744" r:id="rId8"/>
    <p:sldLayoutId id="2147483745" r:id="rId9"/>
    <p:sldLayoutId id="2147483755" r:id="rId10"/>
    <p:sldLayoutId id="2147483735" r:id="rId11"/>
    <p:sldLayoutId id="2147483736" r:id="rId12"/>
    <p:sldLayoutId id="2147483752" r:id="rId13"/>
    <p:sldLayoutId id="2147483706" r:id="rId14"/>
    <p:sldLayoutId id="2147483753" r:id="rId15"/>
    <p:sldLayoutId id="2147483754" r:id="rId16"/>
    <p:sldLayoutId id="2147483742" r:id="rId17"/>
    <p:sldLayoutId id="2147483747" r:id="rId18"/>
    <p:sldLayoutId id="2147483746" r:id="rId19"/>
    <p:sldLayoutId id="2147483707" r:id="rId20"/>
    <p:sldLayoutId id="2147483739" r:id="rId21"/>
    <p:sldLayoutId id="2147483740" r:id="rId22"/>
    <p:sldLayoutId id="2147483712" r:id="rId23"/>
    <p:sldLayoutId id="2147483713" r:id="rId24"/>
    <p:sldLayoutId id="2147483714" r:id="rId25"/>
    <p:sldLayoutId id="2147483715" r:id="rId26"/>
    <p:sldLayoutId id="2147483717" r:id="rId27"/>
    <p:sldLayoutId id="2147483719" r:id="rId28"/>
    <p:sldLayoutId id="2147483720" r:id="rId29"/>
    <p:sldLayoutId id="2147483722" r:id="rId30"/>
    <p:sldLayoutId id="2147483723" r:id="rId31"/>
    <p:sldLayoutId id="2147483724" r:id="rId32"/>
    <p:sldLayoutId id="2147483725" r:id="rId33"/>
    <p:sldLayoutId id="2147483726" r:id="rId34"/>
    <p:sldLayoutId id="2147483727" r:id="rId35"/>
    <p:sldLayoutId id="2147483728" r:id="rId36"/>
    <p:sldLayoutId id="2147483729" r:id="rId37"/>
    <p:sldLayoutId id="2147483731" r:id="rId38"/>
    <p:sldLayoutId id="2147483732" r:id="rId39"/>
    <p:sldLayoutId id="2147483733" r:id="rId40"/>
    <p:sldLayoutId id="2147483734" r:id="rId41"/>
    <p:sldLayoutId id="2147483757" r:id="rId42"/>
  </p:sldLayoutIdLst>
  <p:transition>
    <p:fade/>
  </p:transition>
  <p:hf hdr="0" dt="0"/>
  <p:txStyles>
    <p:titleStyle>
      <a:lvl1pPr algn="l" defTabSz="984033" rtl="0" eaLnBrk="1" latinLnBrk="0" hangingPunct="1">
        <a:spcBef>
          <a:spcPct val="0"/>
        </a:spcBef>
        <a:buNone/>
        <a:defRPr sz="3600" b="0" kern="1200">
          <a:solidFill>
            <a:srgbClr val="000000"/>
          </a:solidFill>
          <a:latin typeface="Calibri" panose="020F0502020204030204" pitchFamily="34" charset="0"/>
          <a:ea typeface="+mj-ea"/>
          <a:cs typeface="Arial" pitchFamily="34" charset="0"/>
        </a:defRPr>
      </a:lvl1pPr>
    </p:titleStyle>
    <p:bodyStyle>
      <a:lvl1pPr marL="285750" indent="-285750" algn="l" defTabSz="984033" rtl="0" eaLnBrk="1" latinLnBrk="0" hangingPunct="1">
        <a:lnSpc>
          <a:spcPct val="100000"/>
        </a:lnSpc>
        <a:spcBef>
          <a:spcPts val="600"/>
        </a:spcBef>
        <a:buClr>
          <a:schemeClr val="tx2"/>
        </a:buClr>
        <a:buFont typeface="Wingdings" pitchFamily="2" charset="2"/>
        <a:buChar char="§"/>
        <a:defRPr sz="2000" b="0" kern="1200" baseline="0">
          <a:solidFill>
            <a:schemeClr val="tx1"/>
          </a:solidFill>
          <a:latin typeface="Calibri" panose="020F0502020204030204" pitchFamily="34" charset="0"/>
          <a:ea typeface="+mn-ea"/>
          <a:cs typeface="Arial" pitchFamily="34" charset="0"/>
        </a:defRPr>
      </a:lvl1pPr>
      <a:lvl2pPr marL="444500" indent="-269875" algn="l" defTabSz="984033" rtl="0" eaLnBrk="1" latinLnBrk="0" hangingPunct="1">
        <a:lnSpc>
          <a:spcPct val="100000"/>
        </a:lnSpc>
        <a:spcBef>
          <a:spcPts val="600"/>
        </a:spcBef>
        <a:buClr>
          <a:schemeClr val="tx2"/>
        </a:buClr>
        <a:buSzPct val="95000"/>
        <a:buFont typeface="Wingdings" pitchFamily="2" charset="2"/>
        <a:buChar char="§"/>
        <a:defRPr sz="1800" b="0" kern="1200">
          <a:solidFill>
            <a:schemeClr val="tx1"/>
          </a:solidFill>
          <a:latin typeface="Calibri" panose="020F0502020204030204" pitchFamily="34" charset="0"/>
          <a:ea typeface="+mn-ea"/>
          <a:cs typeface="Arial" pitchFamily="34" charset="0"/>
        </a:defRPr>
      </a:lvl2pPr>
      <a:lvl3pPr marL="714375" indent="-269875" algn="l" defTabSz="984033" rtl="0" eaLnBrk="1" latinLnBrk="0" hangingPunct="1">
        <a:lnSpc>
          <a:spcPct val="100000"/>
        </a:lnSpc>
        <a:spcBef>
          <a:spcPts val="600"/>
        </a:spcBef>
        <a:buClr>
          <a:schemeClr val="tx2"/>
        </a:buClr>
        <a:buSzPct val="105000"/>
        <a:buFont typeface="Wingdings" pitchFamily="2" charset="2"/>
        <a:buChar char="§"/>
        <a:defRPr sz="1600" b="0" i="1" kern="1200">
          <a:solidFill>
            <a:schemeClr val="tx1"/>
          </a:solidFill>
          <a:latin typeface="Calibri" panose="020F0502020204030204" pitchFamily="34" charset="0"/>
          <a:ea typeface="+mn-ea"/>
          <a:cs typeface="Arial" pitchFamily="34" charset="0"/>
        </a:defRPr>
      </a:lvl3pPr>
      <a:lvl4pPr marL="985838" indent="-285750" algn="l" defTabSz="984033" rtl="0" eaLnBrk="1" latinLnBrk="0" hangingPunct="1">
        <a:lnSpc>
          <a:spcPct val="100000"/>
        </a:lnSpc>
        <a:spcBef>
          <a:spcPts val="600"/>
        </a:spcBef>
        <a:buClr>
          <a:schemeClr val="tx2"/>
        </a:buClr>
        <a:buSzPct val="105000"/>
        <a:buFont typeface="Wingdings" pitchFamily="2" charset="2"/>
        <a:buChar char="§"/>
        <a:defRPr sz="1600" b="0" i="1" kern="1200">
          <a:solidFill>
            <a:schemeClr val="tx1"/>
          </a:solidFill>
          <a:latin typeface="Calibri" panose="020F0502020204030204" pitchFamily="34" charset="0"/>
          <a:ea typeface="+mn-ea"/>
          <a:cs typeface="Arial" pitchFamily="34" charset="0"/>
        </a:defRPr>
      </a:lvl4pPr>
      <a:lvl5pPr marL="1250950" indent="-285750" algn="l" defTabSz="984033" rtl="0" eaLnBrk="1" latinLnBrk="0" hangingPunct="1">
        <a:lnSpc>
          <a:spcPct val="100000"/>
        </a:lnSpc>
        <a:spcBef>
          <a:spcPts val="600"/>
        </a:spcBef>
        <a:buClr>
          <a:schemeClr val="tx2"/>
        </a:buClr>
        <a:buSzPct val="105000"/>
        <a:buFont typeface="Wingdings" pitchFamily="2" charset="2"/>
        <a:buChar char="§"/>
        <a:tabLst/>
        <a:defRPr sz="1600" b="0" i="1" kern="1200">
          <a:solidFill>
            <a:schemeClr val="tx1"/>
          </a:solidFill>
          <a:latin typeface="Calibri" panose="020F0502020204030204" pitchFamily="34" charset="0"/>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84033" rtl="0" eaLnBrk="1" latinLnBrk="0" hangingPunct="1">
        <a:defRPr sz="1900" kern="1200">
          <a:solidFill>
            <a:schemeClr val="tx1"/>
          </a:solidFill>
          <a:latin typeface="+mn-lt"/>
          <a:ea typeface="+mn-ea"/>
          <a:cs typeface="+mn-cs"/>
        </a:defRPr>
      </a:lvl1pPr>
      <a:lvl2pPr marL="492017" algn="l" defTabSz="984033" rtl="0" eaLnBrk="1" latinLnBrk="0" hangingPunct="1">
        <a:defRPr sz="1900" kern="1200">
          <a:solidFill>
            <a:schemeClr val="tx1"/>
          </a:solidFill>
          <a:latin typeface="+mn-lt"/>
          <a:ea typeface="+mn-ea"/>
          <a:cs typeface="+mn-cs"/>
        </a:defRPr>
      </a:lvl2pPr>
      <a:lvl3pPr marL="984033" algn="l" defTabSz="984033" rtl="0" eaLnBrk="1" latinLnBrk="0" hangingPunct="1">
        <a:defRPr sz="1900" kern="1200">
          <a:solidFill>
            <a:schemeClr val="tx1"/>
          </a:solidFill>
          <a:latin typeface="+mn-lt"/>
          <a:ea typeface="+mn-ea"/>
          <a:cs typeface="+mn-cs"/>
        </a:defRPr>
      </a:lvl3pPr>
      <a:lvl4pPr marL="1476050" algn="l" defTabSz="984033" rtl="0" eaLnBrk="1" latinLnBrk="0" hangingPunct="1">
        <a:defRPr sz="1900" kern="1200">
          <a:solidFill>
            <a:schemeClr val="tx1"/>
          </a:solidFill>
          <a:latin typeface="+mn-lt"/>
          <a:ea typeface="+mn-ea"/>
          <a:cs typeface="+mn-cs"/>
        </a:defRPr>
      </a:lvl4pPr>
      <a:lvl5pPr marL="1968068" algn="l" defTabSz="984033" rtl="0" eaLnBrk="1" latinLnBrk="0" hangingPunct="1">
        <a:defRPr sz="1900" kern="1200">
          <a:solidFill>
            <a:schemeClr val="tx1"/>
          </a:solidFill>
          <a:latin typeface="+mn-lt"/>
          <a:ea typeface="+mn-ea"/>
          <a:cs typeface="+mn-cs"/>
        </a:defRPr>
      </a:lvl5pPr>
      <a:lvl6pPr marL="2460085" algn="l" defTabSz="984033" rtl="0" eaLnBrk="1" latinLnBrk="0" hangingPunct="1">
        <a:defRPr sz="1900" kern="1200">
          <a:solidFill>
            <a:schemeClr val="tx1"/>
          </a:solidFill>
          <a:latin typeface="+mn-lt"/>
          <a:ea typeface="+mn-ea"/>
          <a:cs typeface="+mn-cs"/>
        </a:defRPr>
      </a:lvl6pPr>
      <a:lvl7pPr marL="2952102" algn="l" defTabSz="984033" rtl="0" eaLnBrk="1" latinLnBrk="0" hangingPunct="1">
        <a:defRPr sz="1900" kern="1200">
          <a:solidFill>
            <a:schemeClr val="tx1"/>
          </a:solidFill>
          <a:latin typeface="+mn-lt"/>
          <a:ea typeface="+mn-ea"/>
          <a:cs typeface="+mn-cs"/>
        </a:defRPr>
      </a:lvl7pPr>
      <a:lvl8pPr marL="3444119" algn="l" defTabSz="984033" rtl="0" eaLnBrk="1" latinLnBrk="0" hangingPunct="1">
        <a:defRPr sz="1900" kern="1200">
          <a:solidFill>
            <a:schemeClr val="tx1"/>
          </a:solidFill>
          <a:latin typeface="+mn-lt"/>
          <a:ea typeface="+mn-ea"/>
          <a:cs typeface="+mn-cs"/>
        </a:defRPr>
      </a:lvl8pPr>
      <a:lvl9pPr marL="3936135" algn="l" defTabSz="98403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customresearch@yougov.com"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24476" y="11985946"/>
            <a:ext cx="1379937" cy="58366"/>
          </a:xfrm>
        </p:spPr>
        <p:txBody>
          <a:bodyPr>
            <a:normAutofit fontScale="25000" lnSpcReduction="20000"/>
          </a:bodyPr>
          <a:lstStyle/>
          <a:p>
            <a:r>
              <a:rPr lang="en-GB" dirty="0"/>
              <a:t>22</a:t>
            </a:r>
            <a:r>
              <a:rPr lang="en-GB" baseline="30000" dirty="0"/>
              <a:t>nd</a:t>
            </a:r>
            <a:r>
              <a:rPr lang="en-GB" dirty="0"/>
              <a:t>  - 23</a:t>
            </a:r>
            <a:r>
              <a:rPr lang="en-GB" baseline="30000" dirty="0"/>
              <a:t>rd</a:t>
            </a:r>
            <a:r>
              <a:rPr lang="en-GB" dirty="0"/>
              <a:t> September 2015</a:t>
            </a:r>
          </a:p>
        </p:txBody>
      </p:sp>
      <p:sp>
        <p:nvSpPr>
          <p:cNvPr id="4" name="Text Placeholder 3"/>
          <p:cNvSpPr>
            <a:spLocks noGrp="1"/>
          </p:cNvSpPr>
          <p:nvPr>
            <p:ph type="body" sz="quarter" idx="12"/>
          </p:nvPr>
        </p:nvSpPr>
        <p:spPr/>
        <p:txBody>
          <a:bodyPr/>
          <a:lstStyle/>
          <a:p>
            <a:r>
              <a:rPr lang="en-GB" dirty="0"/>
              <a:t>Beyond PR - Post-Polio Syndrome</a:t>
            </a:r>
          </a:p>
        </p:txBody>
      </p:sp>
      <p:pic>
        <p:nvPicPr>
          <p:cNvPr id="1026" name="Picture 2" descr="http://www.beyondpr.co.uk/wp-content/uploads/2012/02/bpr_1329305676_BeyondPR_logo_mast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575" y="5246392"/>
            <a:ext cx="2268622" cy="6311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2551197" y="5133898"/>
            <a:ext cx="2140675" cy="743603"/>
          </a:xfrm>
          <a:prstGeom prst="rect">
            <a:avLst/>
          </a:prstGeom>
        </p:spPr>
      </p:pic>
    </p:spTree>
    <p:extLst>
      <p:ext uri="{BB962C8B-B14F-4D97-AF65-F5344CB8AC3E}">
        <p14:creationId xmlns:p14="http://schemas.microsoft.com/office/powerpoint/2010/main" val="367733325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400" y="309600"/>
            <a:ext cx="8582400" cy="691200"/>
          </a:xfrm>
          <a:prstGeom prst="rect">
            <a:avLst/>
          </a:prstGeom>
          <a:noFill/>
        </p:spPr>
        <p:txBody>
          <a:bodyPr wrap="square" lIns="90000" tIns="46800" rIns="90000" bIns="46800" anchor="ctr">
            <a:noAutofit/>
          </a:bodyPr>
          <a:lstStyle/>
          <a:p>
            <a:pPr algn="l">
              <a:defRPr>
                <a:solidFill>
                  <a:srgbClr val="000000"/>
                </a:solidFill>
              </a:defRPr>
            </a:pPr>
            <a:r>
              <a:rPr lang="en-GB" sz="3600" dirty="0">
                <a:latin typeface="Calibri"/>
              </a:rPr>
              <a:t>Prompted a</a:t>
            </a:r>
            <a:r>
              <a:rPr lang="en-GB" sz="3600" b="0" i="0" dirty="0">
                <a:latin typeface="Calibri"/>
              </a:rPr>
              <a:t>wareness</a:t>
            </a:r>
            <a:endParaRPr sz="3600" b="0" i="0" dirty="0">
              <a:latin typeface="Calibri"/>
            </a:endParaRP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WBP_q1. Before taking this survey, which, if any, of the following neurological disorders/ illnesses had you ever heard of? (Please select all that apply)</a:t>
            </a:r>
          </a:p>
        </p:txBody>
      </p:sp>
      <p:graphicFrame>
        <p:nvGraphicFramePr>
          <p:cNvPr id="4" name="Chart 3"/>
          <p:cNvGraphicFramePr>
            <a:graphicFrameLocks noGrp="1"/>
          </p:cNvGraphicFramePr>
          <p:nvPr/>
        </p:nvGraphicFramePr>
        <p:xfrm>
          <a:off x="3717360" y="1475999"/>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796339"/>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None of these</a:t>
            </a:r>
          </a:p>
        </p:txBody>
      </p:sp>
      <p:sp>
        <p:nvSpPr>
          <p:cNvPr id="6" name="TextBox 5"/>
          <p:cNvSpPr txBox="1"/>
          <p:nvPr/>
        </p:nvSpPr>
        <p:spPr>
          <a:xfrm>
            <a:off x="142875" y="4267153"/>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Post-Polio Syndrome (PPS)</a:t>
            </a:r>
          </a:p>
        </p:txBody>
      </p:sp>
      <p:sp>
        <p:nvSpPr>
          <p:cNvPr id="7" name="TextBox 6"/>
          <p:cNvSpPr txBox="1"/>
          <p:nvPr/>
        </p:nvSpPr>
        <p:spPr>
          <a:xfrm>
            <a:off x="142875" y="3737967"/>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Late Effects of Polio</a:t>
            </a:r>
          </a:p>
        </p:txBody>
      </p:sp>
      <p:sp>
        <p:nvSpPr>
          <p:cNvPr id="8" name="TextBox 7"/>
          <p:cNvSpPr txBox="1"/>
          <p:nvPr/>
        </p:nvSpPr>
        <p:spPr>
          <a:xfrm>
            <a:off x="142875" y="3208781"/>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Motor neurone disease</a:t>
            </a:r>
          </a:p>
        </p:txBody>
      </p:sp>
      <p:sp>
        <p:nvSpPr>
          <p:cNvPr id="9" name="TextBox 8"/>
          <p:cNvSpPr txBox="1"/>
          <p:nvPr/>
        </p:nvSpPr>
        <p:spPr>
          <a:xfrm>
            <a:off x="142875" y="2679595"/>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Epilepsy</a:t>
            </a:r>
          </a:p>
        </p:txBody>
      </p:sp>
      <p:sp>
        <p:nvSpPr>
          <p:cNvPr id="10" name="TextBox 9"/>
          <p:cNvSpPr txBox="1"/>
          <p:nvPr/>
        </p:nvSpPr>
        <p:spPr>
          <a:xfrm>
            <a:off x="142875" y="2150409"/>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Parkinson’s disease</a:t>
            </a:r>
          </a:p>
        </p:txBody>
      </p:sp>
      <p:sp>
        <p:nvSpPr>
          <p:cNvPr id="11" name="TextBox 10"/>
          <p:cNvSpPr txBox="1"/>
          <p:nvPr/>
        </p:nvSpPr>
        <p:spPr>
          <a:xfrm>
            <a:off x="142875" y="1621223"/>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Alzheimer’s disease</a:t>
            </a:r>
          </a:p>
        </p:txBody>
      </p:sp>
      <p:sp>
        <p:nvSpPr>
          <p:cNvPr id="12" name="TextBox 11"/>
          <p:cNvSpPr txBox="1"/>
          <p:nvPr/>
        </p:nvSpPr>
        <p:spPr>
          <a:xfrm>
            <a:off x="284400" y="5652000"/>
            <a:ext cx="8582400" cy="396000"/>
          </a:xfrm>
          <a:prstGeom prst="rect">
            <a:avLst/>
          </a:prstGeom>
          <a:noFill/>
        </p:spPr>
        <p:txBody>
          <a:bodyPr wrap="square" lIns="90000" tIns="46800" rIns="90000" bIns="46800" anchor="t">
            <a:noAutofit/>
          </a:bodyPr>
          <a:lstStyle/>
          <a:p>
            <a:pPr algn="l">
              <a:defRPr>
                <a:solidFill>
                  <a:srgbClr val="595959"/>
                </a:solidFill>
              </a:defRPr>
            </a:pPr>
            <a:r>
              <a:rPr sz="800" b="1" i="0">
                <a:latin typeface="Calibri"/>
              </a:rPr>
              <a:t>Base: All GB adults (2034)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400" y="309600"/>
            <a:ext cx="8582400" cy="691200"/>
          </a:xfrm>
          <a:prstGeom prst="rect">
            <a:avLst/>
          </a:prstGeom>
          <a:noFill/>
        </p:spPr>
        <p:txBody>
          <a:bodyPr wrap="square" lIns="90000" tIns="46800" rIns="90000" bIns="46800" anchor="ctr">
            <a:noAutofit/>
          </a:bodyPr>
          <a:lstStyle/>
          <a:p>
            <a:pPr algn="l">
              <a:defRPr>
                <a:solidFill>
                  <a:srgbClr val="000000"/>
                </a:solidFill>
              </a:defRPr>
            </a:pPr>
            <a:r>
              <a:rPr lang="en-GB" sz="3200" dirty="0">
                <a:latin typeface="Calibri"/>
              </a:rPr>
              <a:t>Level of surprise after reading about PPS</a:t>
            </a:r>
            <a:endParaRPr sz="3200" b="0" i="0" dirty="0">
              <a:latin typeface="Calibri"/>
            </a:endParaRP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700" b="1" i="1">
                <a:latin typeface="Calibri"/>
              </a:rPr>
              <a:t>WBP_q2. Post-Polio Syndrome (PPS) is a neurological condition that can occur in people who have had Polio. After a period of time without experiencing any symptoms, people may develop new symptoms of increasing weakness, stamina problems, fatigue (i.e. tiredness) and muscle pain.According to the NHS, around 120,000 people in the UK who have had Polio are now suffering from Post-Polio Syndrome, which is around the same number as those suffering from Parkinson’s or Motor neurone disease.After reading this, how surprised, if at all, would you say you are about the number of people suffering from Post-Polio Syndrome?</a:t>
            </a:r>
          </a:p>
        </p:txBody>
      </p:sp>
      <p:graphicFrame>
        <p:nvGraphicFramePr>
          <p:cNvPr id="4" name="Chart 3"/>
          <p:cNvGraphicFramePr>
            <a:graphicFrameLocks noGrp="1"/>
          </p:cNvGraphicFramePr>
          <p:nvPr/>
        </p:nvGraphicFramePr>
        <p:xfrm>
          <a:off x="3717360" y="1475999"/>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584667"/>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6" name="TextBox 5"/>
          <p:cNvSpPr txBox="1"/>
          <p:nvPr/>
        </p:nvSpPr>
        <p:spPr>
          <a:xfrm>
            <a:off x="142875" y="3843806"/>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at all surprised</a:t>
            </a:r>
          </a:p>
        </p:txBody>
      </p:sp>
      <p:sp>
        <p:nvSpPr>
          <p:cNvPr id="7" name="TextBox 6"/>
          <p:cNvSpPr txBox="1"/>
          <p:nvPr/>
        </p:nvSpPr>
        <p:spPr>
          <a:xfrm>
            <a:off x="142875" y="3102945"/>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surprised</a:t>
            </a:r>
          </a:p>
        </p:txBody>
      </p:sp>
      <p:sp>
        <p:nvSpPr>
          <p:cNvPr id="8" name="TextBox 7"/>
          <p:cNvSpPr txBox="1"/>
          <p:nvPr/>
        </p:nvSpPr>
        <p:spPr>
          <a:xfrm>
            <a:off x="142875" y="2362084"/>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surprised</a:t>
            </a:r>
          </a:p>
        </p:txBody>
      </p:sp>
      <p:sp>
        <p:nvSpPr>
          <p:cNvPr id="9" name="TextBox 8"/>
          <p:cNvSpPr txBox="1"/>
          <p:nvPr/>
        </p:nvSpPr>
        <p:spPr>
          <a:xfrm>
            <a:off x="142875" y="1621223"/>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surprised</a:t>
            </a:r>
          </a:p>
        </p:txBody>
      </p:sp>
      <p:sp>
        <p:nvSpPr>
          <p:cNvPr id="10" name="TextBox 9"/>
          <p:cNvSpPr txBox="1"/>
          <p:nvPr/>
        </p:nvSpPr>
        <p:spPr>
          <a:xfrm>
            <a:off x="284400" y="5652000"/>
            <a:ext cx="8582400" cy="396000"/>
          </a:xfrm>
          <a:prstGeom prst="rect">
            <a:avLst/>
          </a:prstGeom>
          <a:noFill/>
        </p:spPr>
        <p:txBody>
          <a:bodyPr wrap="square" lIns="90000" tIns="46800" rIns="90000" bIns="46800" anchor="t">
            <a:noAutofit/>
          </a:bodyPr>
          <a:lstStyle/>
          <a:p>
            <a:pPr algn="l">
              <a:defRPr>
                <a:solidFill>
                  <a:srgbClr val="595959"/>
                </a:solidFill>
              </a:defRPr>
            </a:pPr>
            <a:r>
              <a:rPr sz="800" b="1" i="0">
                <a:latin typeface="Calibri"/>
              </a:rPr>
              <a:t>Base: All GB adults (2034)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400" y="309600"/>
            <a:ext cx="8766294" cy="691200"/>
          </a:xfrm>
          <a:prstGeom prst="rect">
            <a:avLst/>
          </a:prstGeom>
          <a:noFill/>
        </p:spPr>
        <p:txBody>
          <a:bodyPr wrap="square" lIns="90000" tIns="46800" rIns="90000" bIns="46800" anchor="ctr">
            <a:noAutofit/>
          </a:bodyPr>
          <a:lstStyle/>
          <a:p>
            <a:pPr algn="l">
              <a:defRPr>
                <a:solidFill>
                  <a:srgbClr val="000000"/>
                </a:solidFill>
              </a:defRPr>
            </a:pPr>
            <a:r>
              <a:rPr lang="en-GB" sz="2800" b="0" i="0" dirty="0">
                <a:latin typeface="Calibri"/>
              </a:rPr>
              <a:t>Wheelchair users and those with accessibility requirements</a:t>
            </a:r>
            <a:endParaRPr sz="2800" b="0" i="0" dirty="0">
              <a:latin typeface="Calibri"/>
            </a:endParaRP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WBP_q3. Thinking in general about people who need to use wheelchairs or have other mobility or accessibility requirements...Which ONE, if any, of the following statements do you most agree with?</a:t>
            </a:r>
          </a:p>
        </p:txBody>
      </p:sp>
      <p:graphicFrame>
        <p:nvGraphicFramePr>
          <p:cNvPr id="4" name="Chart 3"/>
          <p:cNvGraphicFramePr>
            <a:graphicFrameLocks noGrp="1"/>
          </p:cNvGraphicFramePr>
          <p:nvPr/>
        </p:nvGraphicFramePr>
        <p:xfrm>
          <a:off x="3717360" y="1475999"/>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399454"/>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None of these</a:t>
            </a:r>
          </a:p>
        </p:txBody>
      </p:sp>
      <p:sp>
        <p:nvSpPr>
          <p:cNvPr id="6" name="TextBox 5"/>
          <p:cNvSpPr txBox="1"/>
          <p:nvPr/>
        </p:nvSpPr>
        <p:spPr>
          <a:xfrm>
            <a:off x="142875" y="3473377"/>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 don’t understand the requirements and provisions provided for accessibility for wheelchair users or those with other accessibility requirements very well, but would like to know more</a:t>
            </a:r>
          </a:p>
        </p:txBody>
      </p:sp>
      <p:sp>
        <p:nvSpPr>
          <p:cNvPr id="7" name="TextBox 6"/>
          <p:cNvSpPr txBox="1"/>
          <p:nvPr/>
        </p:nvSpPr>
        <p:spPr>
          <a:xfrm>
            <a:off x="142875" y="2547300"/>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In general, I think more needs to be done to help improve accessibility for wheelchair users and those with other accessibility requirements</a:t>
            </a:r>
          </a:p>
        </p:txBody>
      </p:sp>
      <p:sp>
        <p:nvSpPr>
          <p:cNvPr id="8" name="TextBox 7"/>
          <p:cNvSpPr txBox="1"/>
          <p:nvPr/>
        </p:nvSpPr>
        <p:spPr>
          <a:xfrm>
            <a:off x="142875" y="1621223"/>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In general, I think wheelchair users and those with accessibility requirements are already well catered for and no more needs to be done</a:t>
            </a:r>
          </a:p>
        </p:txBody>
      </p:sp>
      <p:sp>
        <p:nvSpPr>
          <p:cNvPr id="9" name="TextBox 8"/>
          <p:cNvSpPr txBox="1"/>
          <p:nvPr/>
        </p:nvSpPr>
        <p:spPr>
          <a:xfrm>
            <a:off x="284400" y="5652000"/>
            <a:ext cx="8582400" cy="396000"/>
          </a:xfrm>
          <a:prstGeom prst="rect">
            <a:avLst/>
          </a:prstGeom>
          <a:noFill/>
        </p:spPr>
        <p:txBody>
          <a:bodyPr wrap="square" lIns="90000" tIns="46800" rIns="90000" bIns="46800" anchor="t">
            <a:noAutofit/>
          </a:bodyPr>
          <a:lstStyle/>
          <a:p>
            <a:pPr algn="l">
              <a:defRPr>
                <a:solidFill>
                  <a:srgbClr val="595959"/>
                </a:solidFill>
              </a:defRPr>
            </a:pPr>
            <a:r>
              <a:rPr sz="800" b="1" i="0">
                <a:latin typeface="Calibri"/>
              </a:rPr>
              <a:t>Base: All GB adults (2034)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99" y="309600"/>
            <a:ext cx="8719641" cy="691200"/>
          </a:xfrm>
          <a:prstGeom prst="rect">
            <a:avLst/>
          </a:prstGeom>
          <a:noFill/>
        </p:spPr>
        <p:txBody>
          <a:bodyPr wrap="square" lIns="90000" tIns="46800" rIns="90000" bIns="46800" anchor="ctr">
            <a:noAutofit/>
          </a:bodyPr>
          <a:lstStyle/>
          <a:p>
            <a:pPr algn="l">
              <a:defRPr>
                <a:solidFill>
                  <a:srgbClr val="000000"/>
                </a:solidFill>
              </a:defRPr>
            </a:pPr>
            <a:r>
              <a:rPr lang="en-GB" sz="3600" dirty="0">
                <a:latin typeface="Calibri"/>
              </a:rPr>
              <a:t>Level of concern after reading about research</a:t>
            </a:r>
            <a:endParaRPr sz="3600" b="0" i="0" dirty="0">
              <a:latin typeface="Calibri"/>
            </a:endParaRP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800" b="1" i="1">
                <a:latin typeface="Calibri"/>
              </a:rPr>
              <a:t>WBP_q4. "Research by Revitalise in 2014 showed that many of the UK’s busiest and/ or most popular tourist attractions did not comply with basic guidelines on accessibility for wheelchair users (e.g. trained staff, lifts/ hoists etc.)."After reading this, how concerned, if at all, are you about the general accessibility for wheelchair users at any/ all tourist attractions?</a:t>
            </a:r>
          </a:p>
        </p:txBody>
      </p:sp>
      <p:graphicFrame>
        <p:nvGraphicFramePr>
          <p:cNvPr id="4" name="Chart 3"/>
          <p:cNvGraphicFramePr>
            <a:graphicFrameLocks noGrp="1"/>
          </p:cNvGraphicFramePr>
          <p:nvPr/>
        </p:nvGraphicFramePr>
        <p:xfrm>
          <a:off x="3717360" y="1475999"/>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584667"/>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6" name="TextBox 5"/>
          <p:cNvSpPr txBox="1"/>
          <p:nvPr/>
        </p:nvSpPr>
        <p:spPr>
          <a:xfrm>
            <a:off x="142875" y="3843806"/>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at all concerned</a:t>
            </a:r>
          </a:p>
        </p:txBody>
      </p:sp>
      <p:sp>
        <p:nvSpPr>
          <p:cNvPr id="7" name="TextBox 6"/>
          <p:cNvSpPr txBox="1"/>
          <p:nvPr/>
        </p:nvSpPr>
        <p:spPr>
          <a:xfrm>
            <a:off x="142875" y="3102945"/>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concerned</a:t>
            </a:r>
          </a:p>
        </p:txBody>
      </p:sp>
      <p:sp>
        <p:nvSpPr>
          <p:cNvPr id="8" name="TextBox 7"/>
          <p:cNvSpPr txBox="1"/>
          <p:nvPr/>
        </p:nvSpPr>
        <p:spPr>
          <a:xfrm>
            <a:off x="142875" y="2362084"/>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concerned</a:t>
            </a:r>
          </a:p>
        </p:txBody>
      </p:sp>
      <p:sp>
        <p:nvSpPr>
          <p:cNvPr id="9" name="TextBox 8"/>
          <p:cNvSpPr txBox="1"/>
          <p:nvPr/>
        </p:nvSpPr>
        <p:spPr>
          <a:xfrm>
            <a:off x="142875" y="1621223"/>
            <a:ext cx="3717360" cy="740861"/>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concerned</a:t>
            </a:r>
          </a:p>
        </p:txBody>
      </p:sp>
      <p:sp>
        <p:nvSpPr>
          <p:cNvPr id="10" name="TextBox 9"/>
          <p:cNvSpPr txBox="1"/>
          <p:nvPr/>
        </p:nvSpPr>
        <p:spPr>
          <a:xfrm>
            <a:off x="284400" y="5652000"/>
            <a:ext cx="8582400" cy="396000"/>
          </a:xfrm>
          <a:prstGeom prst="rect">
            <a:avLst/>
          </a:prstGeom>
          <a:noFill/>
        </p:spPr>
        <p:txBody>
          <a:bodyPr wrap="square" lIns="90000" tIns="46800" rIns="90000" bIns="46800" anchor="t">
            <a:noAutofit/>
          </a:bodyPr>
          <a:lstStyle/>
          <a:p>
            <a:pPr algn="l">
              <a:defRPr>
                <a:solidFill>
                  <a:srgbClr val="595959"/>
                </a:solidFill>
              </a:defRPr>
            </a:pPr>
            <a:r>
              <a:rPr sz="800" b="1" i="0">
                <a:latin typeface="Calibri"/>
              </a:rPr>
              <a:t>Base: All GB adults (2034)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400" y="309600"/>
            <a:ext cx="8582400" cy="691200"/>
          </a:xfrm>
          <a:prstGeom prst="rect">
            <a:avLst/>
          </a:prstGeom>
          <a:noFill/>
        </p:spPr>
        <p:txBody>
          <a:bodyPr wrap="square" lIns="90000" tIns="46800" rIns="90000" bIns="46800" anchor="ctr">
            <a:spAutoFit/>
          </a:bodyPr>
          <a:lstStyle/>
          <a:p>
            <a:pPr algn="l">
              <a:defRPr sz="3600" b="0" i="0">
                <a:solidFill>
                  <a:srgbClr val="000000"/>
                </a:solidFill>
                <a:latin typeface="Calibri"/>
              </a:defRPr>
            </a:pPr>
            <a:r>
              <a:t>Custom research at YouGov</a:t>
            </a:r>
          </a:p>
        </p:txBody>
      </p:sp>
      <p:sp>
        <p:nvSpPr>
          <p:cNvPr id="3" name="TextBox 2"/>
          <p:cNvSpPr txBox="1"/>
          <p:nvPr/>
        </p:nvSpPr>
        <p:spPr>
          <a:xfrm>
            <a:off x="343079" y="1477909"/>
            <a:ext cx="5411175" cy="553998"/>
          </a:xfrm>
          <a:prstGeom prst="rect">
            <a:avLst/>
          </a:prstGeom>
          <a:noFill/>
        </p:spPr>
        <p:txBody>
          <a:bodyPr wrap="square">
            <a:spAutoFit/>
          </a:bodyPr>
          <a:lstStyle/>
          <a:p>
            <a:pPr algn="just"/>
            <a:r>
              <a:rPr sz="1400" b="0">
                <a:solidFill>
                  <a:srgbClr val="595959"/>
                </a:solidFill>
                <a:latin typeface="Calibri"/>
              </a:rPr>
              <a:t>The charts in this presentation show your "topline" findings but did you know that we are able to do </a:t>
            </a:r>
            <a:r>
              <a:rPr sz="1600" b="1">
                <a:solidFill>
                  <a:srgbClr val="595959"/>
                </a:solidFill>
                <a:latin typeface="Calibri"/>
              </a:rPr>
              <a:t>so much more for you?!</a:t>
            </a:r>
          </a:p>
        </p:txBody>
      </p:sp>
      <p:sp>
        <p:nvSpPr>
          <p:cNvPr id="4" name="TextBox 3"/>
          <p:cNvSpPr txBox="1"/>
          <p:nvPr/>
        </p:nvSpPr>
        <p:spPr>
          <a:xfrm>
            <a:off x="343079" y="2362766"/>
            <a:ext cx="4524484" cy="584775"/>
          </a:xfrm>
          <a:prstGeom prst="rect">
            <a:avLst/>
          </a:prstGeom>
          <a:noFill/>
        </p:spPr>
        <p:txBody>
          <a:bodyPr wrap="square">
            <a:spAutoFit/>
          </a:bodyPr>
          <a:lstStyle/>
          <a:p>
            <a:pPr algn="just"/>
            <a:r>
              <a:rPr sz="1400" b="0">
                <a:solidFill>
                  <a:srgbClr val="595959"/>
                </a:solidFill>
                <a:latin typeface="Calibri"/>
              </a:rPr>
              <a:t>YouGov has </a:t>
            </a:r>
            <a:r>
              <a:rPr sz="1600" b="1">
                <a:solidFill>
                  <a:srgbClr val="595959"/>
                </a:solidFill>
                <a:latin typeface="Calibri"/>
              </a:rPr>
              <a:t>expert specialised research teams </a:t>
            </a:r>
            <a:r>
              <a:rPr sz="1400" b="0">
                <a:solidFill>
                  <a:srgbClr val="595959"/>
                </a:solidFill>
                <a:latin typeface="Calibri"/>
              </a:rPr>
              <a:t>who know </a:t>
            </a:r>
            <a:r>
              <a:rPr sz="1600" b="1">
                <a:solidFill>
                  <a:srgbClr val="595959"/>
                </a:solidFill>
                <a:latin typeface="Calibri"/>
              </a:rPr>
              <a:t>your industry </a:t>
            </a:r>
            <a:r>
              <a:rPr sz="1400" b="0">
                <a:solidFill>
                  <a:srgbClr val="595959"/>
                </a:solidFill>
                <a:latin typeface="Calibri"/>
              </a:rPr>
              <a:t>and </a:t>
            </a:r>
            <a:r>
              <a:rPr sz="1600" b="1">
                <a:solidFill>
                  <a:srgbClr val="595959"/>
                </a:solidFill>
                <a:latin typeface="Calibri"/>
              </a:rPr>
              <a:t>audiences </a:t>
            </a:r>
            <a:r>
              <a:rPr sz="1400" b="0">
                <a:solidFill>
                  <a:srgbClr val="595959"/>
                </a:solidFill>
                <a:latin typeface="Calibri"/>
              </a:rPr>
              <a:t>inside-out. </a:t>
            </a:r>
          </a:p>
        </p:txBody>
      </p:sp>
      <p:sp>
        <p:nvSpPr>
          <p:cNvPr id="5" name="TextBox 4"/>
          <p:cNvSpPr txBox="1"/>
          <p:nvPr/>
        </p:nvSpPr>
        <p:spPr>
          <a:xfrm>
            <a:off x="343078" y="3136878"/>
            <a:ext cx="4524485" cy="1661993"/>
          </a:xfrm>
          <a:prstGeom prst="rect">
            <a:avLst/>
          </a:prstGeom>
          <a:noFill/>
        </p:spPr>
        <p:txBody>
          <a:bodyPr wrap="square">
            <a:spAutoFit/>
          </a:bodyPr>
          <a:lstStyle/>
          <a:p>
            <a:pPr algn="just"/>
            <a:r>
              <a:rPr sz="1400" b="0">
                <a:solidFill>
                  <a:srgbClr val="595959"/>
                </a:solidFill>
                <a:latin typeface="Calibri"/>
              </a:rPr>
              <a:t>
Our </a:t>
            </a:r>
            <a:r>
              <a:rPr sz="1600" b="1">
                <a:solidFill>
                  <a:srgbClr val="595959"/>
                </a:solidFill>
                <a:latin typeface="Calibri"/>
              </a:rPr>
              <a:t>sector specialists </a:t>
            </a:r>
            <a:r>
              <a:rPr sz="1400" b="0">
                <a:solidFill>
                  <a:srgbClr val="595959"/>
                </a:solidFill>
                <a:latin typeface="Calibri"/>
              </a:rPr>
              <a:t>(Consumer, Digital, Media and Technology, Financial Services, Public Services) combine research expertise with in-depth knowledge to help you identify and analyse your markets, as well as offer </a:t>
            </a:r>
            <a:r>
              <a:rPr sz="1600" b="1">
                <a:solidFill>
                  <a:srgbClr val="595959"/>
                </a:solidFill>
                <a:latin typeface="Calibri"/>
              </a:rPr>
              <a:t>actionable insight </a:t>
            </a:r>
            <a:r>
              <a:rPr sz="1400" b="0">
                <a:solidFill>
                  <a:srgbClr val="595959"/>
                </a:solidFill>
                <a:latin typeface="Calibri"/>
              </a:rPr>
              <a:t>on how to best achieve your business/ organisation objectives</a:t>
            </a:r>
          </a:p>
        </p:txBody>
      </p:sp>
      <p:sp>
        <p:nvSpPr>
          <p:cNvPr id="6" name="TextBox 5"/>
          <p:cNvSpPr txBox="1"/>
          <p:nvPr/>
        </p:nvSpPr>
        <p:spPr>
          <a:xfrm>
            <a:off x="343080" y="4900058"/>
            <a:ext cx="4524483" cy="1107996"/>
          </a:xfrm>
          <a:prstGeom prst="rect">
            <a:avLst/>
          </a:prstGeom>
          <a:noFill/>
        </p:spPr>
        <p:txBody>
          <a:bodyPr wrap="square">
            <a:spAutoFit/>
          </a:bodyPr>
          <a:lstStyle/>
          <a:p>
            <a:pPr algn="just"/>
            <a:r>
              <a:rPr sz="1400" b="0">
                <a:solidFill>
                  <a:srgbClr val="595959"/>
                </a:solidFill>
                <a:latin typeface="Calibri"/>
              </a:rPr>
              <a:t>
For more information, contact the Custom Research team on </a:t>
            </a:r>
            <a:r>
              <a:rPr sz="1400" b="0">
                <a:solidFill>
                  <a:srgbClr val="595959"/>
                </a:solidFill>
                <a:latin typeface="Calibri"/>
                <a:hlinkClick r:id="rId2"/>
              </a:rPr>
              <a:t>customresearch@yougov.com</a:t>
            </a:r>
            <a:r>
              <a:rPr sz="1400" b="0">
                <a:solidFill>
                  <a:srgbClr val="595959"/>
                </a:solidFill>
                <a:latin typeface="Calibri"/>
              </a:rPr>
              <a:t> or call +44 20 7012 6000</a:t>
            </a:r>
          </a:p>
        </p:txBody>
      </p:sp>
      <p:pic>
        <p:nvPicPr>
          <p:cNvPr id="7" name="Picture 6" descr="Picture5.png"/>
          <p:cNvPicPr>
            <a:picLocks noChangeAspect="1"/>
          </p:cNvPicPr>
          <p:nvPr/>
        </p:nvPicPr>
        <p:blipFill>
          <a:blip r:embed="rId3"/>
          <a:stretch>
            <a:fillRect/>
          </a:stretch>
        </p:blipFill>
        <p:spPr>
          <a:xfrm>
            <a:off x="6712792" y="4027375"/>
            <a:ext cx="2313396" cy="1763358"/>
          </a:xfrm>
          <a:prstGeom prst="rect">
            <a:avLst/>
          </a:prstGeom>
        </p:spPr>
      </p:pic>
      <p:pic>
        <p:nvPicPr>
          <p:cNvPr id="8" name="Picture 7" descr="Picture3.png"/>
          <p:cNvPicPr>
            <a:picLocks noChangeAspect="1"/>
          </p:cNvPicPr>
          <p:nvPr/>
        </p:nvPicPr>
        <p:blipFill>
          <a:blip r:embed="rId4"/>
          <a:stretch>
            <a:fillRect/>
          </a:stretch>
        </p:blipFill>
        <p:spPr>
          <a:xfrm>
            <a:off x="6712792" y="771861"/>
            <a:ext cx="2240834" cy="1679237"/>
          </a:xfrm>
          <a:prstGeom prst="rect">
            <a:avLst/>
          </a:prstGeom>
        </p:spPr>
      </p:pic>
      <p:pic>
        <p:nvPicPr>
          <p:cNvPr id="9" name="Picture 8" descr="Picture4.png"/>
          <p:cNvPicPr>
            <a:picLocks noChangeAspect="1"/>
          </p:cNvPicPr>
          <p:nvPr/>
        </p:nvPicPr>
        <p:blipFill>
          <a:blip r:embed="rId5"/>
          <a:stretch>
            <a:fillRect/>
          </a:stretch>
        </p:blipFill>
        <p:spPr>
          <a:xfrm>
            <a:off x="6070901" y="3350535"/>
            <a:ext cx="2291820" cy="1702950"/>
          </a:xfrm>
          <a:prstGeom prst="rect">
            <a:avLst/>
          </a:prstGeom>
        </p:spPr>
      </p:pic>
      <p:pic>
        <p:nvPicPr>
          <p:cNvPr id="10" name="Picture 9" descr="Picture2.png"/>
          <p:cNvPicPr>
            <a:picLocks noChangeAspect="1"/>
          </p:cNvPicPr>
          <p:nvPr/>
        </p:nvPicPr>
        <p:blipFill>
          <a:blip r:embed="rId6"/>
          <a:stretch>
            <a:fillRect/>
          </a:stretch>
        </p:blipFill>
        <p:spPr>
          <a:xfrm>
            <a:off x="6094665" y="1518224"/>
            <a:ext cx="2244292" cy="1689084"/>
          </a:xfrm>
          <a:prstGeom prst="rect">
            <a:avLst/>
          </a:prstGeom>
        </p:spPr>
      </p:pic>
      <p:pic>
        <p:nvPicPr>
          <p:cNvPr id="11" name="Picture 10" descr="Picture1.png"/>
          <p:cNvPicPr>
            <a:picLocks noChangeAspect="1"/>
          </p:cNvPicPr>
          <p:nvPr/>
        </p:nvPicPr>
        <p:blipFill>
          <a:blip r:embed="rId7"/>
          <a:stretch>
            <a:fillRect/>
          </a:stretch>
        </p:blipFill>
        <p:spPr>
          <a:xfrm>
            <a:off x="5238000" y="2494800"/>
            <a:ext cx="2307153" cy="174048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TTP://WWW.FORGETDATA.COM/SLIDES/4" val="&lt;?xml version=&quot;1.0&quot; encoding=&quot;utf-16&quot;?&gt;&lt;PresentationLink xmlns:i=&quot;http://www.w3.org/2001/XMLSchema-instance&quot; xmlns=&quot;http://www.forgetdata.com/Slides&quot;&gt;&lt;DataContext&gt;&lt;Connection xmlns:i=&quot;http://www.w3.org/2001/XMLSchema-instance&quot; xmlns=&quot;http://www.forgetdata.com/ReportingSuite&quot;&gt;&lt;ConnectionString&gt;C:\Users\garyn\Documents\Marketing Slides\Co-op bail in.xlsx&lt;/ConnectionString&gt;&lt;Name&gt;Item0&lt;/Name&gt;&lt;Provider&gt;Excel 2007/2010 Provider&lt;/Provider&gt;&lt;/Connection&gt;&lt;/DataContext&gt;&lt;Version&gt;4.2.0.0&lt;/Version&gt;&lt;/PresentationLink&gt;"/>
  <p:tag name="ISPRING_RESOURCE_PATHS_HASH_2" val="17aa32b0a1b1442e635738162ad8924d8d41f51"/>
  <p:tag name="ISPRING_RESOURCE_PATHS_HASH_PRESENTER" val="5cfbde8965822beafd6ef0565a341e386795c553"/>
</p:tagLst>
</file>

<file path=ppt/theme/theme1.xml><?xml version="1.0" encoding="utf-8"?>
<a:theme xmlns:a="http://schemas.openxmlformats.org/drawingml/2006/main" name="YouGovNew Template Standard Ratio V2">
  <a:themeElements>
    <a:clrScheme name="You Gov - 20-8-14">
      <a:dk1>
        <a:srgbClr val="6D6F71"/>
      </a:dk1>
      <a:lt1>
        <a:srgbClr val="FFFFFF"/>
      </a:lt1>
      <a:dk2>
        <a:srgbClr val="EE2D27"/>
      </a:dk2>
      <a:lt2>
        <a:srgbClr val="A7A9AC"/>
      </a:lt2>
      <a:accent1>
        <a:srgbClr val="93D023"/>
      </a:accent1>
      <a:accent2>
        <a:srgbClr val="53ACAF"/>
      </a:accent2>
      <a:accent3>
        <a:srgbClr val="D3975B"/>
      </a:accent3>
      <a:accent4>
        <a:srgbClr val="117CC6"/>
      </a:accent4>
      <a:accent5>
        <a:srgbClr val="DEE705"/>
      </a:accent5>
      <a:accent6>
        <a:srgbClr val="885788"/>
      </a:accent6>
      <a:hlink>
        <a:srgbClr val="117CC6"/>
      </a:hlink>
      <a:folHlink>
        <a:srgbClr val="083E63"/>
      </a:folHlink>
    </a:clrScheme>
    <a:fontScheme name="Raleway">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D60000"/>
            </a:gs>
            <a:gs pos="100000">
              <a:srgbClr val="800000"/>
            </a:gs>
          </a:gsLst>
          <a:lin ang="5400000" scaled="1"/>
          <a:tileRect/>
        </a:gra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txDef>
      <a:spPr/>
      <a:bodyPr anchor="ctr" anchorCtr="0"/>
      <a:lstStyle>
        <a:defPPr>
          <a:defRPr smtClean="0"/>
        </a:defPPr>
      </a:lstStyle>
    </a:txDef>
  </a:objectDefaults>
  <a:extraClrSchemeLst/>
  <a:extLst>
    <a:ext uri="{05A4C25C-085E-4340-85A3-A5531E510DB2}">
      <thm15:themeFamily xmlns:thm15="http://schemas.microsoft.com/office/thememl/2012/main" name="YouGov TEMPLATE Calibri.potx [Read-Only]" id="{A6E8B3FE-A328-4D74-B6A0-467676FEE44A}" vid="{F0E96DA5-641A-43DD-B36C-B2E16ED7D4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8FB3FD989B734983544228295BAD11" ma:contentTypeVersion="1" ma:contentTypeDescription="Create a new document." ma:contentTypeScope="" ma:versionID="359060e12ac6c5fcde58a340d275c677">
  <xsd:schema xmlns:xsd="http://www.w3.org/2001/XMLSchema" xmlns:xs="http://www.w3.org/2001/XMLSchema" xmlns:p="http://schemas.microsoft.com/office/2006/metadata/properties" xmlns:ns2="20cfda1a-b763-42a0-84d2-64fd086343ce" targetNamespace="http://schemas.microsoft.com/office/2006/metadata/properties" ma:root="true" ma:fieldsID="f860875c16d967cc8835fcfbed9c4936" ns2:_="">
    <xsd:import namespace="20cfda1a-b763-42a0-84d2-64fd086343c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fda1a-b763-42a0-84d2-64fd086343c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20cfda1a-b763-42a0-84d2-64fd086343ce">XHRJYZFNQTAH-9-152</_dlc_DocId>
    <_dlc_DocIdUrl xmlns="20cfda1a-b763-42a0-84d2-64fd086343ce">
      <Url>https://in.yougov.net/_layouts/15/DocIdRedir.aspx?ID=XHRJYZFNQTAH-9-152</Url>
      <Description>XHRJYZFNQTAH-9-152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4A1E132-78D2-4545-9DD8-0322AC591201}">
  <ds:schemaRefs>
    <ds:schemaRef ds:uri="http://schemas.microsoft.com/sharepoint/v3/contenttype/forms"/>
  </ds:schemaRefs>
</ds:datastoreItem>
</file>

<file path=customXml/itemProps2.xml><?xml version="1.0" encoding="utf-8"?>
<ds:datastoreItem xmlns:ds="http://schemas.openxmlformats.org/officeDocument/2006/customXml" ds:itemID="{8C023DF2-D960-44EB-8663-44342466D9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cfda1a-b763-42a0-84d2-64fd08634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CA25DD-04C5-4F27-A698-52D35FB82D18}">
  <ds:schemaRefs>
    <ds:schemaRef ds:uri="http://purl.org/dc/terms/"/>
    <ds:schemaRef ds:uri="http://schemas.openxmlformats.org/package/2006/metadata/core-properties"/>
    <ds:schemaRef ds:uri="http://purl.org/dc/dcmitype/"/>
    <ds:schemaRef ds:uri="http://schemas.microsoft.com/office/infopath/2007/PartnerControls"/>
    <ds:schemaRef ds:uri="20cfda1a-b763-42a0-84d2-64fd086343ce"/>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4.xml><?xml version="1.0" encoding="utf-8"?>
<ds:datastoreItem xmlns:ds="http://schemas.openxmlformats.org/officeDocument/2006/customXml" ds:itemID="{9DE4EA92-AF51-4392-B588-4A082F0D856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YouGov TEMPLATE Calibri1</Template>
  <TotalTime>12</TotalTime>
  <Words>575</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Wingdings</vt:lpstr>
      <vt:lpstr>Arial</vt:lpstr>
      <vt:lpstr>YouGovNew Template Standard Ratio V2</vt:lpstr>
      <vt:lpstr>PowerPoint Presentation</vt:lpstr>
      <vt:lpstr>PowerPoint Presentation</vt:lpstr>
      <vt:lpstr>PowerPoint Presentation</vt:lpstr>
      <vt:lpstr>PowerPoint Presentation</vt:lpstr>
      <vt:lpstr>PowerPoint Presentation</vt:lpstr>
      <vt:lpstr>PowerPoint Presentation</vt:lpstr>
    </vt:vector>
  </TitlesOfParts>
  <Company>YouGov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Majeed Sahebzadha</dc:creator>
  <cp:lastModifiedBy>Carol Levin</cp:lastModifiedBy>
  <cp:revision>11</cp:revision>
  <cp:lastPrinted>2013-06-04T13:26:00Z</cp:lastPrinted>
  <dcterms:created xsi:type="dcterms:W3CDTF">2015-01-13T10:37:04Z</dcterms:created>
  <dcterms:modified xsi:type="dcterms:W3CDTF">2024-03-19T09:08:59Z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0x010100AA8FB3FD989B734983544228295BAD11</vt:lpwstr>
  </property>
  <property fmtid="{D5CDD505-2E9C-101B-9397-08002B2CF9AE}" pid="3" name="_dlc_DocIdItemGuid">
    <vt:lpwstr>d3b4d7cf-b273-449c-b8ea-1bdfef52ab9d</vt:lpwstr>
  </property>
</Properties>
</file>